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  <p:sldId r:id="rId14" id="2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Beth Redman, Matt Redman</a:t>
            </a:r>
            <a:br/>
            <a:r>
              <a:t>CCLI:  3798438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Blessed be Your name</a:t>
            </a:r>
            <a:br/>
            <a:r>
              <a:t>Writers:  Beth Redman, Matt Redman</a:t>
            </a:r>
            <a:br/>
            <a:r>
              <a:t>CCLI:  3798438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Pre-Chorus</a:t>
            </a:r>
            <a:br/>
            <a:r>
              <a:t>Writers:  Beth Redman, Matt Redman</a:t>
            </a:r>
            <a:br/>
            <a:r>
              <a:t>CCLI:  3798438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Beth Redman, Matt Redman</a:t>
            </a:r>
            <a:br/>
            <a:r>
              <a:t>CCLI:  3798438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Beth Redman, Matt Redman</a:t>
            </a:r>
            <a:br/>
            <a:r>
              <a:t>CCLI:  3798438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Blessed be Your name</a:t>
            </a:r>
            <a:br/>
            <a:r>
              <a:t>Writers:  Beth Redman, Matt Redman</a:t>
            </a:r>
            <a:br/>
            <a:r>
              <a:t>CCLI:  3798438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Beth Redman, Matt Redman</a:t>
            </a:r>
            <a:br/>
            <a:r>
              <a:t>CCLI:  3798438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Blessed be Your name</a:t>
            </a:r>
            <a:br/>
            <a:r>
              <a:t>In the land that is plentiful</a:t>
            </a:r>
            <a:br/>
            <a:r>
              <a:t>Where Your streams of abundance flow</a:t>
            </a:r>
            <a:br/>
            <a:r>
              <a:t>Blessed be Your name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Beth Redman, Matt Redman</a:t>
            </a:r>
            <a:br/>
            <a:r>
              <a:t>CCLI:  3798438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When I'm found in the desert place</a:t>
            </a:r>
            <a:br/>
            <a:r>
              <a:t>Though I walk through the wilderness</a:t>
            </a:r>
            <a:br/>
            <a:r>
              <a:t>Blessed be Your name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Blessed be Your name</a:t>
            </a:r>
            <a:br/>
            <a:r>
              <a:t>Writers:  Beth Redman, Matt Redman</a:t>
            </a:r>
            <a:br/>
            <a:r>
              <a:t>CCLI:  3798438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Every blessing You pour out</a:t>
            </a:r>
            <a:br/>
            <a:r>
              <a:t>I'll turn back to praise</a:t>
            </a:r>
            <a:br/>
            <a:r>
              <a:t>When the darkness closes in</a:t>
            </a:r>
            <a:br/>
            <a:r>
              <a:t>Lord still I will say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Pre-Chorus</a:t>
            </a:r>
            <a:br/>
            <a:r>
              <a:t>Writers:  Beth Redman, Matt Redman</a:t>
            </a:r>
            <a:br/>
            <a:r>
              <a:t>CCLI:  3798438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Blessed be the name of the Lord</a:t>
            </a:r>
            <a:br/>
            <a:r>
              <a:t>Blessed be Your name</a:t>
            </a:r>
            <a:br/>
            <a:r>
              <a:t>Blessed be the name of the Lord</a:t>
            </a:r>
            <a:br/>
            <a:r>
              <a:t>Blessed be Your glorious name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Beth Redman, Matt Redman</a:t>
            </a:r>
            <a:br/>
            <a:r>
              <a:t>CCLI:  3798438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Blessed be Your name</a:t>
            </a:r>
            <a:br/>
            <a:r>
              <a:t>When the sun's shining down on me</a:t>
            </a:r>
            <a:br/>
            <a:r>
              <a:t>When the world's all as it should be</a:t>
            </a:r>
            <a:br/>
            <a:r>
              <a:t>Blessed be Your name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Beth Redman, Matt Redman</a:t>
            </a:r>
            <a:br/>
            <a:r>
              <a:t>CCLI:  3798438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On the road marked with suffering</a:t>
            </a:r>
            <a:br/>
            <a:r>
              <a:t>Though there's pain in the offering</a:t>
            </a:r>
            <a:br/>
            <a:r>
              <a:t>Blessed be Your name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Blessed be Your name</a:t>
            </a:r>
            <a:br/>
            <a:r>
              <a:t>Writers:  Beth Redman, Matt Redman</a:t>
            </a:r>
            <a:br/>
            <a:r>
              <a:t>CCLI:  3798438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 give and take away</a:t>
            </a:r>
            <a:br/>
            <a:r>
              <a:t>You give and take away</a:t>
            </a:r>
            <a:br/>
            <a:r>
              <a:t>My heart will choose to say</a:t>
            </a:r>
            <a:br/>
            <a:r>
              <a:t>Lord blessed be Your name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Beth Redman, Matt Redman</a:t>
            </a:r>
            <a:br/>
            <a:r>
              <a:t>CCLI:  3798438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