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Ben Fielding, Reuben Morgan</a:t>
            </a:r>
            <a:br/>
            <a:r>
              <a:t>CCLI:  5894275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1</a:t>
            </a:r>
            <a:br/>
            <a:r>
              <a:t>Writers:  Ben Fielding, Reuben Morgan</a:t>
            </a:r>
            <a:br/>
            <a:r>
              <a:t>CCLI:  5894275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Ben Fielding, Reuben Morgan</a:t>
            </a:r>
            <a:br/>
            <a:r>
              <a:t>CCLI:  5894275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(Repeat Chorus)</a:t>
            </a:r>
            <a:br/>
            <a:r>
              <a:t>Writers:  Ben Fielding, Reuben Morgan</a:t>
            </a:r>
            <a:br/>
            <a:r>
              <a:t>CCLI:  5894275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(Repeat Chorus)</a:t>
            </a:r>
            <a:br/>
            <a:r>
              <a:t>Writers:  Ben Fielding, Reuben Morgan</a:t>
            </a:r>
            <a:br/>
            <a:r>
              <a:t>CCLI:  5894275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God is able, He will never fail</a:t>
            </a:r>
            <a:br/>
            <a:r>
              <a:t>He is Almighty God</a:t>
            </a:r>
            <a:br/>
            <a:r>
              <a:t>Greater than all we seek</a:t>
            </a:r>
            <a:br/>
            <a:r>
              <a:t>Greater than all we ask</a:t>
            </a:r>
            <a:br/>
            <a:r>
              <a:t>He has done great things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Ben Fielding, Reuben Morgan</a:t>
            </a:r>
            <a:br/>
            <a:r>
              <a:t>CCLI:  5894275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Lifted up He defeated the grave</a:t>
            </a:r>
            <a:br/>
            <a:r>
              <a:t>Raised to life our God is able</a:t>
            </a:r>
            <a:br/>
            <a:r>
              <a:t>In His Name we overcome</a:t>
            </a:r>
            <a:br/>
            <a:r>
              <a:t>For the Lord our God is able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1</a:t>
            </a:r>
            <a:br/>
            <a:r>
              <a:t>Writers:  Ben Fielding, Reuben Morgan</a:t>
            </a:r>
            <a:br/>
            <a:r>
              <a:t>CCLI:  5894275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God is with us</a:t>
            </a:r>
            <a:br/>
            <a:r>
              <a:t>God is on our side</a:t>
            </a:r>
            <a:br/>
            <a:r>
              <a:t>He will make a way</a:t>
            </a:r>
            <a:br/>
            <a:r>
              <a:t>Far above all we know</a:t>
            </a:r>
            <a:br/>
            <a:r>
              <a:t>Far above all we hope</a:t>
            </a:r>
            <a:br/>
            <a:r>
              <a:t>He has done great things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Ben Fielding, Reuben Morgan</a:t>
            </a:r>
            <a:br/>
            <a:r>
              <a:t>CCLI:  5894275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Bridge</a:t>
            </a:r>
            <a:br/>
            <a:r>
              <a:t>God is with us</a:t>
            </a:r>
            <a:br/>
            <a:r>
              <a:t>He will go before</a:t>
            </a:r>
            <a:br/>
            <a:r>
              <a:t>He will never leave us </a:t>
            </a:r>
            <a:br/>
            <a:r>
              <a:t>He will never leave us</a:t>
            </a:r>
            <a:br/>
            <a:r>
              <a:t>God is for us</a:t>
            </a:r>
            <a:br/>
            <a:r>
              <a:t>He has open arms</a:t>
            </a:r>
            <a:br/>
            <a:r>
              <a:t>He will never fail us </a:t>
            </a:r>
            <a:br/>
            <a:r>
              <a:t>He will never fail us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(Repeat Chorus)</a:t>
            </a:r>
            <a:br/>
            <a:r>
              <a:t>Writers:  Ben Fielding, Reuben Morgan</a:t>
            </a:r>
            <a:br/>
            <a:r>
              <a:t>CCLI:  5894275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Ending</a:t>
            </a:r>
            <a:br/>
            <a:r>
              <a:t>For the Lord our God is able</a:t>
            </a:r>
            <a:br/>
            <a:r>
              <a:t>For the Lord our God is able 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(Repeat Chorus)</a:t>
            </a:r>
            <a:br/>
            <a:r>
              <a:t>Writers:  Ben Fielding, Reuben Morgan</a:t>
            </a:r>
            <a:br/>
            <a:r>
              <a:t>CCLI:  5894275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