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 You have called us</a:t>
            </a:r>
            <a:br/>
            <a:r>
              <a:t>Freely we've received</a:t>
            </a:r>
            <a:br/>
            <a:r>
              <a:t>Now freely we will give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must go</a:t>
            </a:r>
            <a:br/>
            <a:r>
              <a:t>Live to feed the hungry</a:t>
            </a:r>
            <a:br/>
            <a:r>
              <a:t>Stand beside the broken</a:t>
            </a:r>
            <a:br/>
            <a:r>
              <a:t>We must go</a:t>
            </a:r>
            <a:br/>
            <a:r>
              <a:t>Stepping forward</a:t>
            </a:r>
            <a:br/>
            <a:r>
              <a:t>Keep us from just singing</a:t>
            </a:r>
            <a:br/>
            <a:r>
              <a:t>Move us into action</a:t>
            </a:r>
            <a:br/>
            <a:r>
              <a:t>We must go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of Justice Savior to all</a:t>
            </a:r>
            <a:br/>
            <a:r>
              <a:t>Came to rescue the weak and the poor</a:t>
            </a:r>
            <a:br/>
            <a:r>
              <a:t>Chose to serve and not be served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To act justly every day</a:t>
            </a:r>
            <a:br/>
            <a:r>
              <a:t>Loving mercy in every way</a:t>
            </a:r>
            <a:br/>
            <a:r>
              <a:t>Walking humbly before You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have shown us what You require</a:t>
            </a:r>
            <a:br/>
            <a:r>
              <a:t>Freely we've received</a:t>
            </a:r>
            <a:br/>
            <a:r>
              <a:t>Now freely we will give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Fill us up send us out</a:t>
            </a:r>
            <a:br/>
            <a:r>
              <a:t>Fill us up send us out</a:t>
            </a:r>
            <a:br/>
            <a:r>
              <a:t>Fill us up send us out Lord</a:t>
            </a:r>
            <a:br/>
            <a:r>
              <a:t>Fill us up send us out</a:t>
            </a:r>
            <a:br/>
            <a:r>
              <a:t>Fill us up send us out</a:t>
            </a:r>
            <a:br/>
            <a:r>
              <a:t>Fill us up send us out Lord</a:t>
            </a:r>
            <a:br/>
            <a:r>
              <a:t>Fill us up send us out</a:t>
            </a:r>
            <a:br/>
            <a:r>
              <a:t>Fill us up and send us out</a:t>
            </a:r>
            <a:br/>
            <a:r>
              <a:t>Fill us up send us out Lord</a:t>
            </a:r>
            <a:br/>
            <a:r>
              <a:t>Yeah</a:t>
            </a:r>
            <a:br/>
            <a:r>
              <a:t>A change is made loving mercy</a:t>
            </a:r>
            <a:br/>
            <a:r>
              <a:t>We must go</a:t>
            </a:r>
            <a:br/>
            <a:r>
              <a:t>We must go to the broken and the hurting</a:t>
            </a:r>
            <a:br/>
            <a:r>
              <a:t>We must go</a:t>
            </a:r>
            <a:br/>
            <a:r>
              <a:t>We must go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