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Capo 1</a:t>
            </a:r>
            <a:br/>
            <a:r>
              <a:t>Writers:  Marc Byrd, Steve Hindalong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Marc Byrd, Steve Hindalong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Marc Byrd, Steve Hindalong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Marc Byrd, Steve Hindalong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(Repeat Chorus)</a:t>
            </a:r>
            <a:br/>
            <a:r>
              <a:t>Writers:  Marc Byrd, Steve Hindalong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Capo 1</a:t>
            </a:r>
            <a:br/>
            <a:r>
              <a:t>Writers:  Marc Byrd, Steve Hindalong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 Lord of all creation</a:t>
            </a:r>
            <a:br/>
            <a:r>
              <a:t> of water, earth and sky</a:t>
            </a:r>
            <a:br/>
            <a:r>
              <a:t> the heavens are Your tabernacle</a:t>
            </a:r>
            <a:br/>
            <a:r>
              <a:t> glory to the Lord on high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Marc Byrd, Steve Hindalong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God of wonders beyond our galaxy</a:t>
            </a:r>
            <a:br/>
            <a:r>
              <a:t>You are holy, holy</a:t>
            </a:r>
            <a:br/>
            <a:r>
              <a:t>the universe declares Your majesty</a:t>
            </a:r>
            <a:br/>
            <a:r>
              <a:t>You are holy, holy</a:t>
            </a:r>
            <a:br/>
            <a:r>
              <a:t>Lord of heaven and earth</a:t>
            </a:r>
            <a:br/>
            <a:r>
              <a:t>Lord of heaven and earth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Marc Byrd, Steve Hindalong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 Early in the morning</a:t>
            </a:r>
            <a:br/>
            <a:r>
              <a:t> I will celebrate the light</a:t>
            </a:r>
            <a:br/>
            <a:r>
              <a:t> And as I stumble through the darkness</a:t>
            </a:r>
            <a:br/>
            <a:r>
              <a:t> I will call Your name by night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Marc Byrd, Steve Hindalong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2500"/>
            </a:pPr>
            <a:r>
              <a:t>Ending                                           </a:t>
            </a:r>
            <a:br/>
            <a:r>
              <a:t>Hallelujah! to the Lord of heaven and earth</a:t>
            </a:r>
            <a:br/>
            <a:r>
              <a:t>Repeat 2x (end on A)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(Repeat Chorus)</a:t>
            </a:r>
            <a:br/>
            <a:r>
              <a:t>Writers:  Marc Byrd, Steve Hindalong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