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 splendor of the King</a:t>
            </a:r>
            <a:br/>
            <a:r>
              <a:t>Clothed in majesty</a:t>
            </a:r>
            <a:br/>
            <a:r>
              <a:t>Let all the earth rejoice</a:t>
            </a:r>
            <a:br/>
            <a:r>
              <a:t>All the earth rejoice</a:t>
            </a:r>
            <a:br/>
            <a:r>
              <a:t>He wraps Himself in light</a:t>
            </a:r>
            <a:br/>
            <a:r>
              <a:t>And darkness tries to hide</a:t>
            </a:r>
            <a:br/>
            <a:r>
              <a:t>And trembles at His voice</a:t>
            </a:r>
            <a:br/>
            <a:r>
              <a:t>And trembles at His voice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How great is our God</a:t>
            </a:r>
            <a:br/>
            <a:r>
              <a:t>Sing with me</a:t>
            </a:r>
            <a:br/>
            <a:r>
              <a:t>How great is our God</a:t>
            </a:r>
            <a:br/>
            <a:r>
              <a:t>And all will see how great</a:t>
            </a:r>
            <a:br/>
            <a:r>
              <a:t>How great is our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age to age He stands</a:t>
            </a:r>
            <a:br/>
            <a:r>
              <a:t>And time is in His hands</a:t>
            </a:r>
            <a:br/>
            <a:r>
              <a:t>Beginning and the End</a:t>
            </a:r>
            <a:br/>
            <a:r>
              <a:t>Beginning and the End</a:t>
            </a:r>
            <a:br/>
            <a:r>
              <a:t>The Godhead three in one </a:t>
            </a:r>
            <a:br/>
            <a:r>
              <a:t>Father Spirit Son</a:t>
            </a:r>
            <a:br/>
            <a:r>
              <a:t>The Lion and the Lamb</a:t>
            </a:r>
            <a:br/>
            <a:r>
              <a:t>The Lion and the Lamb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Name above all names</a:t>
            </a:r>
            <a:br/>
            <a:r>
              <a:t>Worthy of all praise</a:t>
            </a:r>
            <a:br/>
            <a:r>
              <a:t>My heart will sing</a:t>
            </a:r>
            <a:br/>
            <a:r>
              <a:t>How great is our God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Chris Tomlin, Ed Cash, Jesse Reeves</a:t>
            </a:r>
            <a:br/>
            <a:r>
              <a:t>CCLI:  4348399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