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Rend Collective</a:t>
            </a:r>
            <a:br/>
            <a:r>
              <a:t>CCLI:  7002032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Rend Collective</a:t>
            </a:r>
            <a:br/>
            <a:r>
              <a:t>CCLI:  7002032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Rend Collective</a:t>
            </a:r>
            <a:br/>
            <a:r>
              <a:t>CCLI:  7002032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3</a:t>
            </a:r>
            <a:br/>
            <a:r>
              <a:t>Writers:  Rend Collective</a:t>
            </a:r>
            <a:br/>
            <a:r>
              <a:t>CCLI:  7002032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Rend Collective</a:t>
            </a:r>
            <a:br/>
            <a:r>
              <a:t>CCLI:  7002032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In my wrestling</a:t>
            </a:r>
            <a:br/>
            <a:r>
              <a:t>And in my doubts</a:t>
            </a:r>
            <a:br/>
            <a:r>
              <a:t>In my fail - ures</a:t>
            </a:r>
            <a:br/>
            <a:r>
              <a:t>You won't  walk out</a:t>
            </a:r>
            <a:br/>
            <a:r>
              <a:t>Your great love will</a:t>
            </a:r>
            <a:br/>
            <a:r>
              <a:t>Lead me through</a:t>
            </a:r>
            <a:br/>
            <a:r>
              <a:t>You are the peace in my troub - led sea </a:t>
            </a:r>
            <a:br/>
            <a:r>
              <a:t>You are the peace in my troub - led sea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Rend Collective</a:t>
            </a:r>
            <a:br/>
            <a:r>
              <a:t>CCLI:  7002032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In the silence</a:t>
            </a:r>
            <a:br/>
            <a:r>
              <a:t>You won't let go</a:t>
            </a:r>
            <a:br/>
            <a:r>
              <a:t>In the questions</a:t>
            </a:r>
            <a:br/>
            <a:r>
              <a:t>Your truth will hold</a:t>
            </a:r>
            <a:br/>
            <a:r>
              <a:t>Your great love will</a:t>
            </a:r>
            <a:br/>
            <a:r>
              <a:t>Lead me through</a:t>
            </a:r>
            <a:br/>
            <a:r>
              <a:t>You are the peace in my troubled sea</a:t>
            </a:r>
            <a:br/>
            <a:r>
              <a:t>You are the peace in my troubled sea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Rend Collective</a:t>
            </a:r>
            <a:br/>
            <a:r>
              <a:t>CCLI:  7002032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My Light - house, My  Light - house  </a:t>
            </a:r>
            <a:br/>
            <a:r>
              <a:t>Shining in the dark - ness, I  will follow You </a:t>
            </a:r>
            <a:br/>
            <a:r>
              <a:t>My Light - house, My Light - house </a:t>
            </a:r>
            <a:br/>
            <a:r>
              <a:t>I will trust the prom - ise, You  will carry me </a:t>
            </a:r>
            <a:br/>
            <a:r>
              <a:t>Safe to shore  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Rend Collective</a:t>
            </a:r>
            <a:br/>
            <a:r>
              <a:t>CCLI:  7002032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 won't fear what</a:t>
            </a:r>
            <a:br/>
            <a:r>
              <a:t>Tomorrow brings</a:t>
            </a:r>
            <a:br/>
            <a:r>
              <a:t>With each morning</a:t>
            </a:r>
            <a:br/>
            <a:r>
              <a:t>I'll rise and sing</a:t>
            </a:r>
            <a:br/>
            <a:r>
              <a:t>My God's love will</a:t>
            </a:r>
            <a:br/>
            <a:r>
              <a:t>Lead me through</a:t>
            </a:r>
            <a:br/>
            <a:r>
              <a:t>You are the peace in my troubled sea</a:t>
            </a:r>
            <a:br/>
            <a:r>
              <a:t>You are the peace in my troubled sea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3</a:t>
            </a:r>
            <a:br/>
            <a:r>
              <a:t>Writers:  Rend Collective</a:t>
            </a:r>
            <a:br/>
            <a:r>
              <a:t>CCLI:  7002032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Fire be - fore us</a:t>
            </a:r>
            <a:br/>
            <a:r>
              <a:t>You're the bright - est</a:t>
            </a:r>
            <a:br/>
            <a:r>
              <a:t>You will lead us</a:t>
            </a:r>
            <a:br/>
            <a:r>
              <a:t>Through the storms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Rend Collective</a:t>
            </a:r>
            <a:br/>
            <a:r>
              <a:t>CCLI:  7002032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