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9" id="257"/>
    <p:sldId r:id="rId10" id="258"/>
    <p:sldId r:id="rId11" id="259"/>
    <p:sldId r:id="rId12" id="260"/>
    <p:sldId r:id="rId13" id="26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5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1" Type="http://schemas.openxmlformats.org/officeDocument/2006/relationships/slide" Target="slides/slide4.xml"/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'1.0' encoding='UTF-8' standalone='yes'?>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</a:t>
            </a:r>
            <a:br/>
            <a:r>
              <a:t>Writers:  Brooke Ligertwood, Jonas Myrin, Scott Ligertwood</a:t>
            </a:r>
            <a:br/>
            <a:r>
              <a:t>CCLI:  7019980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1</a:t>
            </a:r>
            <a:br/>
            <a:r>
              <a:t>Writers:  Brooke Ligertwood, Jonas Myrin, Scott Ligertwood</a:t>
            </a:r>
            <a:br/>
            <a:r>
              <a:t>CCLI:  7019980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2</a:t>
            </a:r>
            <a:br/>
            <a:r>
              <a:t>Writers:  Brooke Ligertwood, Jonas Myrin, Scott Ligertwood</a:t>
            </a:r>
            <a:br/>
            <a:r>
              <a:t>CCLI:  7019980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Chorus</a:t>
            </a:r>
            <a:br/>
            <a:r>
              <a:t>Writers:  Brooke Ligertwood, Jonas Myrin, Scott Ligertwood</a:t>
            </a:r>
            <a:br/>
            <a:r>
              <a:t>CCLI:  7019980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3</a:t>
            </a:r>
            <a:br/>
            <a:r>
              <a:t>Writers:  Brooke Ligertwood, Jonas Myrin, Scott Ligertwood</a:t>
            </a:r>
            <a:br/>
            <a:r>
              <a:t>CCLI:  7019980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Bridge</a:t>
            </a:r>
            <a:br/>
            <a:r>
              <a:t>Writers:  Brooke Ligertwood, Jonas Myrin, Scott Ligertwood</a:t>
            </a:r>
            <a:br/>
            <a:r>
              <a:t>CCLI:  7019980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 </a:t>
            </a:r>
            <a:br/>
            <a:r>
              <a:t>Writers:  Brooke Ligertwood, Jonas Myrin, Scott Ligertwood</a:t>
            </a:r>
            <a:br/>
            <a:r>
              <a:t>CCLI:  7019980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The words of Christ</a:t>
            </a:r>
            <a:br/>
            <a:r>
              <a:t>Passed down through generations</a:t>
            </a:r>
            <a:br/>
            <a:r>
              <a:t>The Son of God teaching us to pray</a:t>
            </a:r>
            <a:br/>
            <a:r>
              <a:t>Echoed words</a:t>
            </a:r>
            <a:br/>
            <a:r>
              <a:t>Father have Your will, Your way in me</a:t>
            </a:r>
            <a:br/>
            <a:r>
              <a:t>Completely 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1</a:t>
            </a:r>
            <a:br/>
            <a:r>
              <a:t>Writers:  Brooke Ligertwood, Jonas Myrin, Scott Ligertwood</a:t>
            </a:r>
            <a:br/>
            <a:r>
              <a:t>CCLI:  7019980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br/>
            <a:pPr>
              <a:defRPr sz="2500"/>
            </a:pPr>
            <a:r>
              <a:t>We wholly trust</a:t>
            </a:r>
            <a:br/>
            <a:r>
              <a:t>You're faithful in provision</a:t>
            </a:r>
            <a:br/>
            <a:r>
              <a:t>Amazing grace, mercy for our sins</a:t>
            </a:r>
            <a:br/>
            <a:r>
              <a:t>May we forgive</a:t>
            </a:r>
            <a:br/>
            <a:r>
              <a:t>The way that You've forgiven us, oh Lord</a:t>
            </a:r>
            <a:br/>
            <a:r>
              <a:t>So we can sing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2</a:t>
            </a:r>
            <a:br/>
            <a:r>
              <a:t>Writers:  Brooke Ligertwood, Jonas Myrin, Scott Ligertwood</a:t>
            </a:r>
            <a:br/>
            <a:r>
              <a:t>CCLI:  7019980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Our Father</a:t>
            </a:r>
            <a:br/>
            <a:r>
              <a:t>Hallowed be Your Name</a:t>
            </a:r>
            <a:br/>
            <a:r>
              <a:t>Forever our God be exalted</a:t>
            </a:r>
            <a:br/>
            <a:r>
              <a:t>Your kingdom come and in us</a:t>
            </a:r>
            <a:br/>
            <a:r>
              <a:t>Let your will be done</a:t>
            </a:r>
            <a:br/>
            <a:r>
              <a:t>Our Father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Chorus</a:t>
            </a:r>
            <a:br/>
            <a:r>
              <a:t>Writers:  Brooke Ligertwood, Jonas Myrin, Scott Ligertwood</a:t>
            </a:r>
            <a:br/>
            <a:r>
              <a:t>CCLI:  7019980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br/>
            <a:pPr>
              <a:defRPr sz="2500"/>
            </a:pPr>
            <a:r>
              <a:t>Lead us from the valley of temptation</a:t>
            </a:r>
            <a:br/>
            <a:r>
              <a:t>Deliver us from the evil one</a:t>
            </a:r>
            <a:br/>
            <a:r>
              <a:t>Lord You reign and here we stand</a:t>
            </a:r>
            <a:br/>
            <a:r>
              <a:t>Victorious in Your Name</a:t>
            </a:r>
            <a:br/>
            <a:r>
              <a:t>Together we pray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3</a:t>
            </a:r>
            <a:br/>
            <a:r>
              <a:t>Writers:  Brooke Ligertwood, Jonas Myrin, Scott Ligertwood</a:t>
            </a:r>
            <a:br/>
            <a:r>
              <a:t>CCLI:  7019980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Yours is the kingdom and power and glory</a:t>
            </a:r>
            <a:br/>
            <a:r>
              <a:t>God of authority, ancient of days</a:t>
            </a:r>
            <a:br/>
            <a:r>
              <a:t>Yours is the wisdom and honour</a:t>
            </a:r>
            <a:br/>
            <a:r>
              <a:t>Forever and always and always</a:t>
            </a:r>
            <a:br/>
            <a:r>
              <a:t>Yours is the kingdom and power and glory</a:t>
            </a:r>
            <a:br/>
            <a:r>
              <a:t>God of authority, ancient of days</a:t>
            </a:r>
            <a:br/>
            <a:r>
              <a:t>Yours is the wisdom and honour</a:t>
            </a:r>
            <a:br/>
            <a:r>
              <a:t>Forever and always we pray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Bridge</a:t>
            </a:r>
            <a:br/>
            <a:r>
              <a:t>Writers:  Brooke Ligertwood, Jonas Myrin, Scott Ligertwood</a:t>
            </a:r>
            <a:br/>
            <a:r>
              <a:t>CCLI:  7019980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