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If faith can move the mountains</a:t>
            </a:r>
            <a:br/>
            <a:r>
              <a:t>Let the mountains move</a:t>
            </a:r>
            <a:br/>
            <a:r>
              <a:t>We come with expectation                           </a:t>
            </a:r>
            <a:br/>
            <a:r>
              <a:t>Waiting here for You,   waiting here for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the Lord of all creation</a:t>
            </a:r>
            <a:br/>
            <a:r>
              <a:t>And still You know my heart</a:t>
            </a:r>
            <a:br/>
            <a:r>
              <a:t>The Author of Salvation</a:t>
            </a:r>
            <a:br/>
            <a:r>
              <a:t>You've loved us from the start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Waiting here for You </a:t>
            </a:r>
            <a:br/>
            <a:r>
              <a:t>With our hands lifted high  in praise   </a:t>
            </a:r>
            <a:br/>
            <a:r>
              <a:t>And it's You we adore</a:t>
            </a:r>
            <a:br/>
            <a:r>
              <a:t>Singing Alleluia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everything You've promised</a:t>
            </a:r>
            <a:br/>
            <a:r>
              <a:t>Your faithfulness is true</a:t>
            </a:r>
            <a:br/>
            <a:r>
              <a:t>And we're desperate for Your presence</a:t>
            </a:r>
            <a:br/>
            <a:r>
              <a:t>All we need is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Singing Alleluia 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 Tomlin, Jesse Reeves, Martin Smith</a:t>
            </a:r>
            <a:br/>
            <a:r>
              <a:t>CCLI:  5925663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