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  <p:sldId r:id="rId13" id="2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Beth Redman, Matt Redman</a:t>
            </a:r>
            <a:br/>
            <a:r>
              <a:t>CCLI:  4674166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Pre-Chorus</a:t>
            </a:r>
            <a:br/>
            <a:r>
              <a:t>Writers:  Beth Redman, Matt Redman</a:t>
            </a:r>
            <a:br/>
            <a:r>
              <a:t>CCLI:  4674166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Beth Redman, Matt Redman</a:t>
            </a:r>
            <a:br/>
            <a:r>
              <a:t>CCLI:  4674166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Beth Redman, Matt Redman</a:t>
            </a:r>
            <a:br/>
            <a:r>
              <a:t>CCLI:  4674166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(Repeat Pre-Chorus &amp; Chorus)</a:t>
            </a:r>
            <a:br/>
            <a:r>
              <a:t>Writers:  Beth Redman, Matt Redman</a:t>
            </a:r>
            <a:br/>
            <a:r>
              <a:t>CCLI:  4674166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(Repeat Bridge)</a:t>
            </a:r>
            <a:br/>
            <a:r>
              <a:t>Writers:  Beth Redman, Matt Redman</a:t>
            </a:r>
            <a:br/>
            <a:r>
              <a:t>CCLI:  4674166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Even though I walk through the valley </a:t>
            </a:r>
            <a:br/>
            <a:r>
              <a:t>of the shadow of death, </a:t>
            </a:r>
            <a:br/>
            <a:r>
              <a:t>Your perfect love is casting out fear</a:t>
            </a:r>
            <a:br/>
            <a:r>
              <a:t>And even when I'm caught in the middle </a:t>
            </a:r>
            <a:br/>
            <a:r>
              <a:t>of the storms of this life</a:t>
            </a:r>
            <a:br/>
            <a:r>
              <a:t>I won't turn back I know You are near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Beth Redman, Matt Redman</a:t>
            </a:r>
            <a:br/>
            <a:r>
              <a:t>CCLI:  4674166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And I will fear no e       -      vil</a:t>
            </a:r>
            <a:br/>
            <a:r>
              <a:t>For my God is with       me</a:t>
            </a:r>
            <a:br/>
            <a:r>
              <a:t>And if my God is with       me</a:t>
            </a:r>
            <a:br/>
            <a:r>
              <a:t>Whom then shall I fear</a:t>
            </a:r>
            <a:br/>
            <a:r>
              <a:t>Whom then shall I fear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Pre-Chorus</a:t>
            </a:r>
            <a:br/>
            <a:r>
              <a:t>Writers:  Beth Redman, Matt Redman</a:t>
            </a:r>
            <a:br/>
            <a:r>
              <a:t>CCLI:  4674166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Oh no, You never let go</a:t>
            </a:r>
            <a:br/>
            <a:r>
              <a:t>Through the calm and through the storm</a:t>
            </a:r>
            <a:br/>
            <a:r>
              <a:t>Oh no, You never let go</a:t>
            </a:r>
            <a:br/>
            <a:r>
              <a:t>In ev'ry high and ev'ry low</a:t>
            </a:r>
            <a:br/>
            <a:r>
              <a:t>Oh no, You never let go</a:t>
            </a:r>
            <a:br/>
            <a:r>
              <a:t>Lord, You never let go of me 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Beth Redman, Matt Redman</a:t>
            </a:r>
            <a:br/>
            <a:r>
              <a:t>CCLI:  4674166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And I can see a light that is coming </a:t>
            </a:r>
            <a:br/>
            <a:r>
              <a:t>for the heart that holds on</a:t>
            </a:r>
            <a:br/>
            <a:r>
              <a:t>A glorious light beyond all compare</a:t>
            </a:r>
            <a:br/>
            <a:r>
              <a:t>And there will be an end to these troubles</a:t>
            </a:r>
            <a:br/>
            <a:r>
              <a:t>But until that day comes</a:t>
            </a:r>
            <a:br/>
            <a:r>
              <a:t>We'll live to know You here on the earth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Beth Redman, Matt Redman</a:t>
            </a:r>
            <a:br/>
            <a:r>
              <a:t>CCLI:  4674166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>
              <a:defRPr sz="2500"/>
            </a:pPr>
            <a:r>
              <a:t>Bridge</a:t>
            </a:r>
            <a:br/>
            <a:r>
              <a:t>Yes, I can see a light that is coming </a:t>
            </a:r>
            <a:br/>
            <a:r>
              <a:t>for the heart that holds on</a:t>
            </a:r>
            <a:br/>
            <a:r>
              <a:t>And there will be an end to these troubles</a:t>
            </a:r>
            <a:br/>
            <a:r>
              <a:t>But until that day comes                          </a:t>
            </a:r>
            <a:br/>
            <a:r>
              <a:t> Still I will praise You</a:t>
            </a:r>
            <a:br/>
            <a:r>
              <a:t> Still I will praise You 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(Repeat Pre-Chorus &amp; Chorus)</a:t>
            </a:r>
            <a:br/>
            <a:r>
              <a:t>Writers:  Beth Redman, Matt Redman</a:t>
            </a:r>
            <a:br/>
            <a:r>
              <a:t>CCLI:  4674166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(Repeat Chorus Twice)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(Repeat Bridge)</a:t>
            </a:r>
            <a:br/>
            <a:r>
              <a:t>Writers:  Beth Redman, Matt Redman</a:t>
            </a:r>
            <a:br/>
            <a:r>
              <a:t>CCLI:  4674166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