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  <p:sldId r:id="rId19" id="2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3" Type="http://schemas.openxmlformats.org/officeDocument/2006/relationships/slide" Target="slides/slide6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Breathing in Your Grace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Breathing in Your Grace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Outro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4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 Vamp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Repeat Verse 4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It's there in the newborn cry</a:t>
            </a:r>
            <a:br/>
            <a:r>
              <a:t>There in the light of every sunrise</a:t>
            </a:r>
            <a:br/>
            <a:r>
              <a:t>There in the shadows of this life</a:t>
            </a:r>
            <a:br/>
            <a:r>
              <a:t>Your great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Breathing out Your praise</a:t>
            </a:r>
            <a:br/>
            <a:r>
              <a:t>Breathing in Your Grace Forever I'll be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Breathing in Your Grace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Breathing out Your praise</a:t>
            </a:r>
            <a:br/>
            <a:r>
              <a:t>I'm Breathing in Your Grace Forever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Breathing in Your Grace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Outro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It's there on the mountain top</a:t>
            </a:r>
            <a:br/>
            <a:r>
              <a:t>There in the everyday and the mundane</a:t>
            </a:r>
            <a:br/>
            <a:r>
              <a:t>There in the sorrow and the dancing</a:t>
            </a:r>
            <a:br/>
            <a:r>
              <a:t>Your great grace oh, such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From the creation to the cross   </a:t>
            </a:r>
            <a:br/>
            <a:r>
              <a:t>There from the cross into eternity</a:t>
            </a:r>
            <a:br/>
            <a:r>
              <a:t>Your grace finds me</a:t>
            </a:r>
            <a:br/>
            <a:r>
              <a:t>Your grace finds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It's there on a wedding day</a:t>
            </a:r>
            <a:br/>
            <a:r>
              <a:t>There in the weeping by the graveside</a:t>
            </a:r>
            <a:br/>
            <a:r>
              <a:t>There in the very breath we breathe</a:t>
            </a:r>
            <a:br/>
            <a:r>
              <a:t>Your great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same for the rich and poor</a:t>
            </a:r>
            <a:br/>
            <a:r>
              <a:t>The same for the saint and for the sinner</a:t>
            </a:r>
            <a:br/>
            <a:r>
              <a:t>Enough for this whole wide world</a:t>
            </a:r>
            <a:br/>
            <a:r>
              <a:t>Your great grace oh, such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4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  From the creation to the cross   </a:t>
            </a:r>
            <a:br/>
            <a:r>
              <a:t>  There from the cross into eternity</a:t>
            </a:r>
            <a:br/>
            <a:r>
              <a:t>Your grace finds me</a:t>
            </a:r>
            <a:br/>
            <a:r>
              <a:t>Your grace finds me</a:t>
            </a:r>
            <a:br/>
            <a:r>
              <a:t>  There in the darkest night of the soul   </a:t>
            </a:r>
            <a:br/>
            <a:r>
              <a:t>  There in the sweetest songs of victory</a:t>
            </a:r>
            <a:br/>
            <a:r>
              <a:t>Your grace finds me</a:t>
            </a:r>
            <a:br/>
            <a:r>
              <a:t>Your grace finds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great grace oh, such grace</a:t>
            </a:r>
            <a:br/>
            <a:r>
              <a:t>Your great grace oh, such grace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 Vamp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Instrumental on Intro Chords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Repeat Verse 4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Breathing in Your Grace</a:t>
            </a:r>
            <a:br/>
            <a:r>
              <a:t>Breathing out Your praise</a:t>
            </a:r>
            <a:br/>
            <a:r>
              <a:t>Breathing in Your Grace Forever I'll be</a:t>
            </a:r>
            <a:br/>
            <a:r>
              <a:t>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 2</a:t>
            </a:r>
            <a:br/>
            <a:r>
              <a:t>Writers:  Jonas Myrin, Matt Redman</a:t>
            </a:r>
            <a:br/>
            <a:r>
              <a:t>CCLI:  7000686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