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Matt Maher</a:t>
            </a:r>
            <a:br/>
            <a:r>
              <a:t>CCLI:  4477026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Pre-Chorus</a:t>
            </a:r>
            <a:br/>
            <a:r>
              <a:t>Writers:  Matt Maher</a:t>
            </a:r>
            <a:br/>
            <a:r>
              <a:t>CCLI:  4477026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 1</a:t>
            </a:r>
            <a:br/>
            <a:r>
              <a:t>Writers:  Matt Maher</a:t>
            </a:r>
            <a:br/>
            <a:r>
              <a:t>CCLI:  4477026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Matt Maher</a:t>
            </a:r>
            <a:br/>
            <a:r>
              <a:t>CCLI:  4477026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Great is Your faithfulness Oh God </a:t>
            </a:r>
            <a:br/>
            <a:r>
              <a:t>You wrestle with the sinner's heart </a:t>
            </a:r>
            <a:br/>
            <a:r>
              <a:t>You lead me by still waters into mercy</a:t>
            </a:r>
            <a:br/>
            <a:r>
              <a:t>And nothing can keep us apart 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Matt Maher</a:t>
            </a:r>
            <a:br/>
            <a:r>
              <a:t>CCLI:  4477026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So remember Your people</a:t>
            </a:r>
            <a:br/>
            <a:r>
              <a:t>Remember Your children </a:t>
            </a:r>
            <a:br/>
            <a:r>
              <a:t>Remember Your promise Oh God 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Pre-Chorus</a:t>
            </a:r>
            <a:br/>
            <a:r>
              <a:t>Writers:  Matt Maher</a:t>
            </a:r>
            <a:br/>
            <a:r>
              <a:t>CCLI:  4477026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Your grace is enough </a:t>
            </a:r>
            <a:br/>
            <a:r>
              <a:t>Your grace is enough</a:t>
            </a:r>
            <a:br/>
            <a:r>
              <a:t>Your grace is enough for me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 1</a:t>
            </a:r>
            <a:br/>
            <a:r>
              <a:t>Writers:  Matt Maher</a:t>
            </a:r>
            <a:br/>
            <a:r>
              <a:t>CCLI:  4477026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Great is Your love and justice God </a:t>
            </a:r>
            <a:br/>
            <a:r>
              <a:t>You use the weak to lead the strong </a:t>
            </a:r>
            <a:br/>
            <a:r>
              <a:t>You lead us in the song of your salvation</a:t>
            </a:r>
            <a:br/>
            <a:r>
              <a:t>And all Your people sing along 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Matt Maher</a:t>
            </a:r>
            <a:br/>
            <a:r>
              <a:t>CCLI:  4477026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