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Ben Cantelon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Pre-Chorus</a:t>
            </a:r>
            <a:br/>
            <a:r>
              <a:t>Writers:  Ben Cantelon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                                             </a:t>
            </a:r>
            <a:br/>
            <a:r>
              <a:t>Writers:  Ben Cantelon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Ben Cantelon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Ben Cantelon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PRE-CHORUS</a:t>
            </a:r>
            <a:br/>
            <a:r>
              <a:t>Writers:  Ben Cantelon</a:t>
            </a:r>
            <a:br/>
            <a:r>
              <a:t>CCLI: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When I call on Your Name You answer                           </a:t>
            </a:r>
            <a:br/>
            <a:r>
              <a:t>When I fall You are there by my side</a:t>
            </a:r>
            <a:br/>
            <a:r>
              <a:t>You delivered me out of darkness</a:t>
            </a:r>
            <a:br/>
            <a:r>
              <a:t>Now I stand in the hope of new life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Ben Cantelon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By grace I'm free You rescued me</a:t>
            </a:r>
            <a:br/>
            <a:r>
              <a:t>All I am is Yours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Pre-Chorus</a:t>
            </a:r>
            <a:br/>
            <a:r>
              <a:t>Writers:  Ben Cantelon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I've found a Love greater than life itself </a:t>
            </a:r>
            <a:br/>
            <a:r>
              <a:t>I've found a Hope stronger and nothing compares</a:t>
            </a:r>
            <a:br/>
            <a:r>
              <a:t>I once was lost now I'm alive in You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                                             </a:t>
            </a:r>
            <a:br/>
            <a:r>
              <a:t>Writers:  Ben Cantelon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You're my God and my firm Foundation</a:t>
            </a:r>
            <a:br/>
            <a:r>
              <a:t>It is You Whom I'll trust at all times</a:t>
            </a:r>
            <a:br/>
            <a:r>
              <a:t>I give glory and praise adoration</a:t>
            </a:r>
            <a:br/>
            <a:r>
              <a:t>To my Savior Who's seated on high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Ben Cantelon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2500"/>
            </a:pPr>
            <a:r>
              <a:t>Bridge</a:t>
            </a:r>
            <a:br/>
            <a:r>
              <a:t>Love came down and rescued me</a:t>
            </a:r>
            <a:br/>
            <a:r>
              <a:t> I thank You  yes I thank You</a:t>
            </a:r>
            <a:br/>
            <a:r>
              <a:t>I once was blind but now I see</a:t>
            </a:r>
            <a:br/>
            <a:r>
              <a:t> I see You  yes I see You </a:t>
            </a:r>
            <a:br/>
            <a:r>
              <a:t>(REPEAT)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Ben Cantelon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CHORUS 1X INSTRUMENTAL</a:t>
            </a:r>
            <a:br/>
            <a:r>
              <a:t>CHORUS 2X UP</a:t>
            </a:r>
            <a:br/>
            <a:r>
              <a:t>CHORUS 1X DOWN W/ DIAMONDS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PRE-CHORUS</a:t>
            </a:r>
            <a:br/>
            <a:r>
              <a:t>Writers:  Ben Cantelon</a:t>
            </a:r>
            <a:br/>
            <a:r>
              <a:t>CCLI: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