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love has opened my eyes</a:t>
            </a:r>
            <a:br/>
            <a:r>
              <a:t>In You I have come alive</a:t>
            </a:r>
            <a:br/>
            <a:r>
              <a:t>A new day has come</a:t>
            </a:r>
            <a:br/>
            <a:r>
              <a:t>Your grace has turned me around</a:t>
            </a:r>
            <a:br/>
            <a:r>
              <a:t>Set my feet on solid ground</a:t>
            </a:r>
            <a:br/>
            <a:r>
              <a:t>A new day has come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a new day it's a new life</a:t>
            </a:r>
            <a:br/>
            <a:r>
              <a:t>It's a new start for every heart that's found You</a:t>
            </a:r>
            <a:br/>
            <a:r>
              <a:t>Jesus we've found You</a:t>
            </a:r>
            <a:br/>
            <a:r>
              <a:t>New hope full of Your joy</a:t>
            </a:r>
            <a:br/>
            <a:r>
              <a:t>It's a new start for every heart that's found You</a:t>
            </a:r>
            <a:br/>
            <a:r>
              <a:t>Jesus we found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 have been healed and restored</a:t>
            </a:r>
            <a:br/>
            <a:r>
              <a:t>Everything we are is Yours</a:t>
            </a:r>
            <a:br/>
            <a:r>
              <a:t>We'll shine for You</a:t>
            </a:r>
            <a:br/>
            <a:r>
              <a:t>We'll sing it loud, sing it strong</a:t>
            </a:r>
            <a:br/>
            <a:r>
              <a:t>Telling of the Father's love</a:t>
            </a:r>
            <a:br/>
            <a:r>
              <a:t>We'll shine for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Lead the way</a:t>
            </a:r>
            <a:br/>
            <a:r>
              <a:t>You lead me in Your perfect ways</a:t>
            </a:r>
            <a:br/>
            <a:r>
              <a:t>I'm not afraid You're with me</a:t>
            </a:r>
            <a:br/>
            <a:r>
              <a:t>Light the way</a:t>
            </a:r>
            <a:br/>
            <a:r>
              <a:t>With You is it a brighter day</a:t>
            </a:r>
            <a:br/>
            <a:r>
              <a:t>I'm not afraid You're with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