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Bless the Lord O my soul </a:t>
            </a:r>
            <a:br/>
            <a:br/>
            <a:r>
              <a:t>O my soul</a:t>
            </a:r>
            <a:br/>
            <a:br/>
            <a:r>
              <a:t>Worship His Holy name</a:t>
            </a:r>
            <a:br/>
            <a:br/>
            <a:r>
              <a:t>Sing like never before </a:t>
            </a:r>
            <a:br/>
            <a:br/>
            <a:r>
              <a:t>O my soul</a:t>
            </a:r>
            <a:br/>
            <a:br/>
            <a:r>
              <a:t>I'll worship Your Holy name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The sun comes up</a:t>
            </a:r>
            <a:br/>
            <a:br/>
            <a:r>
              <a:t>It's a new day dawning</a:t>
            </a:r>
            <a:br/>
            <a:br/>
            <a:r>
              <a:t>It's time to sing Your song again</a:t>
            </a:r>
            <a:br/>
            <a:br/>
            <a:r>
              <a:t>Whatever may pass</a:t>
            </a:r>
            <a:br/>
            <a:br/>
            <a:r>
              <a:t>And whatever lies before me</a:t>
            </a:r>
            <a:br/>
            <a:br/>
            <a:r>
              <a:t>Let me be singing</a:t>
            </a:r>
            <a:br/>
            <a:br/>
            <a:r>
              <a:t>When the evening comes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You're rich in love </a:t>
            </a:r>
            <a:br/>
            <a:br/>
            <a:r>
              <a:t>And You're slow to anger</a:t>
            </a:r>
            <a:br/>
            <a:br/>
            <a:r>
              <a:t>Your name is great </a:t>
            </a:r>
            <a:br/>
            <a:br/>
            <a:r>
              <a:t>And Your heart is kind</a:t>
            </a:r>
            <a:br/>
            <a:br/>
            <a:r>
              <a:t>For all Your goodness </a:t>
            </a:r>
            <a:br/>
            <a:br/>
            <a:r>
              <a:t>I will keep on singing</a:t>
            </a:r>
            <a:br/>
            <a:br/>
            <a:r>
              <a:t>Ten thousand reasons </a:t>
            </a:r>
            <a:br/>
            <a:br/>
            <a:r>
              <a:t>For my heart to find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And on that day </a:t>
            </a:r>
            <a:br/>
            <a:br/>
            <a:r>
              <a:t>When my strength is failing</a:t>
            </a:r>
            <a:br/>
            <a:br/>
            <a:r>
              <a:t>The end draws near </a:t>
            </a:r>
            <a:br/>
            <a:br/>
            <a:r>
              <a:t>And my time has come</a:t>
            </a:r>
            <a:br/>
            <a:br/>
            <a:r>
              <a:t>Still my soul will </a:t>
            </a:r>
            <a:br/>
            <a:br/>
            <a:r>
              <a:t>Sing Your praise unending</a:t>
            </a:r>
            <a:br/>
            <a:br/>
            <a:r>
              <a:t>Ten thousand years </a:t>
            </a:r>
            <a:br/>
            <a:br/>
            <a:r>
              <a:t>And then forevermore</a:t>
            </a:r>
            <a:br/>
            <a:br/>
            <a:r>
              <a:t>forevermore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