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  <p:sldId r:id="rId14" id="2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Intro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 give my life,  I give my all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4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X2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Intro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In Christ alone my hope is found</a:t>
            </a:r>
            <a:br/>
            <a:r>
              <a:t>He is my light, my strength, my song</a:t>
            </a:r>
            <a:br/>
            <a:r>
              <a:t>this cornerstone, this solid ground</a:t>
            </a:r>
            <a:br/>
            <a:r>
              <a:t>firm through the fiercest drought and storm</a:t>
            </a:r>
            <a:br/>
            <a:r>
              <a:t>What heights of love, what depths of peace</a:t>
            </a:r>
            <a:br/>
            <a:r>
              <a:t>when fears are stilled, when strivings cease</a:t>
            </a:r>
            <a:br/>
            <a:r>
              <a:t>My comforter, my all in all</a:t>
            </a:r>
            <a:br/>
            <a:r>
              <a:t>Here in the love of Christ I stand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There in the ground His body lay</a:t>
            </a:r>
            <a:br/>
            <a:r>
              <a:t>Light of the world by darkness slain</a:t>
            </a:r>
            <a:br/>
            <a:r>
              <a:t>then, bursting forth in glorious day</a:t>
            </a:r>
            <a:br/>
            <a:r>
              <a:t>up from the grave He rose again</a:t>
            </a:r>
            <a:br/>
            <a:r>
              <a:t>And as He stands in vic-tory</a:t>
            </a:r>
            <a:br/>
            <a:r>
              <a:t>sin's curse has lost its grip on me</a:t>
            </a:r>
            <a:br/>
            <a:r>
              <a:t>for I am His and He is mine</a:t>
            </a:r>
            <a:br/>
            <a:r>
              <a:t>bought with the precious blood of Christ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No guilt in life, no fear in death</a:t>
            </a:r>
            <a:br/>
            <a:r>
              <a:t>this is the pow'r of Christ in me</a:t>
            </a:r>
            <a:br/>
            <a:r>
              <a:t>from life's first cry to final breath</a:t>
            </a:r>
            <a:br/>
            <a:r>
              <a:t>Jesus commands my destiny</a:t>
            </a:r>
            <a:br/>
            <a:r>
              <a:t>No pow'r of hell, no scheme of man</a:t>
            </a:r>
            <a:br/>
            <a:r>
              <a:t>can ever pluck me from His hand</a:t>
            </a:r>
            <a:br/>
            <a:r>
              <a:t>'til He returns or calls me home</a:t>
            </a:r>
            <a:br/>
            <a:r>
              <a:t>here in the pow'r of Christ I'll stand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find my strength, I find my hope</a:t>
            </a:r>
            <a:br/>
            <a:r>
              <a:t>I find my help in Christ alone</a:t>
            </a:r>
            <a:br/>
            <a:r>
              <a:t>When fear assails, when darkness falls</a:t>
            </a:r>
            <a:br/>
            <a:r>
              <a:t>I find my peace in Christ alone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sing my song  to Christ alone</a:t>
            </a:r>
            <a:br/>
            <a:r>
              <a:t>The King of kings,  the Lord I love</a:t>
            </a:r>
            <a:br/>
            <a:r>
              <a:t>All heaven sings  to Christ alone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 give my life,  I give my all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Til He returns or calls me home</a:t>
            </a:r>
            <a:br/>
            <a:r>
              <a:t>Here in the power of Christ I'll stand</a:t>
            </a:r>
            <a:br/>
            <a:r>
              <a:t>Here in the power of Christ we stand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4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