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Martin Smith, Nikki Fletcher, Tim Hughes</a:t>
            </a:r>
            <a:br/>
            <a:r>
              <a:t>CCLI:  7023304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Martin Smith, Nikki Fletcher, Tim Hughes</a:t>
            </a:r>
            <a:br/>
            <a:r>
              <a:t>CCLI:  7023304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Martin Smith, Nikki Fletcher, Tim Hughes</a:t>
            </a:r>
            <a:br/>
            <a:r>
              <a:t>CCLI:  7023304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Martin Smith, Nikki Fletcher, Tim Hughes</a:t>
            </a:r>
            <a:br/>
            <a:r>
              <a:t>CCLI:  7023304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How great is Your love</a:t>
            </a:r>
            <a:br/>
            <a:r>
              <a:t>That never gives up on me</a:t>
            </a:r>
            <a:br/>
            <a:r>
              <a:t>Stronger than shame</a:t>
            </a:r>
            <a:br/>
            <a:r>
              <a:t>Carries me back to You</a:t>
            </a:r>
            <a:br/>
            <a:r>
              <a:t>Jesus, my Redeemer</a:t>
            </a:r>
            <a:br/>
            <a:r>
              <a:t>You have made a way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Martin Smith, Nikki Fletcher, Tim Hughes</a:t>
            </a:r>
            <a:br/>
            <a:r>
              <a:t>CCLI:  7023304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All glory to God who is able</a:t>
            </a:r>
            <a:br/>
            <a:r>
              <a:t>All power and praise</a:t>
            </a:r>
            <a:br/>
            <a:r>
              <a:t>Forever the earth will proclaim</a:t>
            </a:r>
            <a:br/>
            <a:r>
              <a:t>You are mighty, You are mighty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Martin Smith, Nikki Fletcher, Tim Hughes</a:t>
            </a:r>
            <a:br/>
            <a:r>
              <a:t>CCLI:  7023304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So great is Your love</a:t>
            </a:r>
            <a:br/>
            <a:r>
              <a:t>It keeps all its promises</a:t>
            </a:r>
            <a:br/>
            <a:r>
              <a:t>Unshak - able</a:t>
            </a:r>
            <a:br/>
            <a:r>
              <a:t>Eternity rests in Your hands</a:t>
            </a:r>
            <a:br/>
            <a:r>
              <a:t>Jesus, I surrender</a:t>
            </a:r>
            <a:br/>
            <a:r>
              <a:t>Lead me in Your ways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Martin Smith, Nikki Fletcher, Tim Hughes</a:t>
            </a:r>
            <a:br/>
            <a:r>
              <a:t>CCLI:  7023304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Lift Him higher, He is mighty</a:t>
            </a:r>
            <a:br/>
            <a:r>
              <a:t>Lift Him higher, He is God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Martin Smith, Nikki Fletcher, Tim Hughes</a:t>
            </a:r>
            <a:br/>
            <a:r>
              <a:t>CCLI:  7023304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