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Ben Cantelon, Tim Hughes</a:t>
            </a:r>
            <a:br/>
            <a:r>
              <a:t>CCLI:  4847027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Ben Cantelon, Tim Hughes</a:t>
            </a:r>
            <a:br/>
            <a:r>
              <a:t>CCLI:  4847027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Ben Cantelon, Tim Hughes</a:t>
            </a:r>
            <a:br/>
            <a:r>
              <a:t>CCLI:  4847027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Ben Cantelon, Tim Hughes</a:t>
            </a:r>
            <a:br/>
            <a:r>
              <a:t>CCLI:  4847027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The greatest day in history,</a:t>
            </a:r>
            <a:br/>
            <a:r>
              <a:t>Death is beaten, You have rescued me</a:t>
            </a:r>
            <a:br/>
            <a:r>
              <a:t>Sing it out, Jesus is alive</a:t>
            </a:r>
            <a:br/>
            <a:r>
              <a:t>The empty cross, the empty grave</a:t>
            </a:r>
            <a:br/>
            <a:r>
              <a:t>Life eternal, You have won the day</a:t>
            </a:r>
            <a:br/>
            <a:r>
              <a:t>Shout it out, Jesus is alive, He's alive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Ben Cantelon, Tim Hughes</a:t>
            </a:r>
            <a:br/>
            <a:r>
              <a:t>CCLI:  4847027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And oh, happy day, happy day</a:t>
            </a:r>
            <a:br/>
            <a:r>
              <a:t>You washed my sin away</a:t>
            </a:r>
            <a:br/>
            <a:r>
              <a:t>Oh, happy day, happy day</a:t>
            </a:r>
            <a:br/>
            <a:r>
              <a:t>I'll never be the same</a:t>
            </a:r>
            <a:br/>
            <a:r>
              <a:t>Forever I am changed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Ben Cantelon, Tim Hughes</a:t>
            </a:r>
            <a:br/>
            <a:r>
              <a:t>CCLI:  4847027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When I stand in that place</a:t>
            </a:r>
            <a:br/>
            <a:r>
              <a:t>Free at last, meeting face to face</a:t>
            </a:r>
            <a:br/>
            <a:r>
              <a:t>I am Yours, Jesus, You are mine</a:t>
            </a:r>
            <a:br/>
            <a:r>
              <a:t>Endless joy, perfect peace</a:t>
            </a:r>
            <a:br/>
            <a:r>
              <a:t>Earthly pain finally will cease</a:t>
            </a:r>
            <a:br/>
            <a:r>
              <a:t>Celebrate, Jesus is alive, He's alive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Ben Cantelon, Tim Hughes</a:t>
            </a:r>
            <a:br/>
            <a:r>
              <a:t>CCLI:  4847027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Oh, what a glorious day</a:t>
            </a:r>
            <a:br/>
            <a:r>
              <a:t>what a glorious way</a:t>
            </a:r>
            <a:br/>
            <a:r>
              <a:t>That You have saved me</a:t>
            </a:r>
            <a:br/>
            <a:r>
              <a:t>And oh, what a glorious day</a:t>
            </a:r>
            <a:br/>
            <a:r>
              <a:t>what a glorious name</a:t>
            </a:r>
            <a:br/>
            <a:r>
              <a:t>Yeah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Ben Cantelon, Tim Hughes</a:t>
            </a:r>
            <a:br/>
            <a:r>
              <a:t>CCLI:  4847027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