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Light of the World</a:t>
            </a:r>
            <a:br/>
            <a:r>
              <a:t>You stepped down into darkness,</a:t>
            </a:r>
            <a:br/>
            <a:r>
              <a:t>Opened my eyes, let me see</a:t>
            </a:r>
            <a:br/>
            <a:r>
              <a:t>Beauty that made this heart adore You,</a:t>
            </a:r>
            <a:br/>
            <a:r>
              <a:t>Hope of a life spent with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Here I am to worship</a:t>
            </a:r>
            <a:br/>
            <a:r>
              <a:t>Here I am to bow down,</a:t>
            </a:r>
            <a:br/>
            <a:r>
              <a:t>Here I am to say that You're my God</a:t>
            </a:r>
            <a:br/>
            <a:r>
              <a:t>You're altogether lovely</a:t>
            </a:r>
            <a:br/>
            <a:r>
              <a:t>Altogether worthy,</a:t>
            </a:r>
            <a:br/>
            <a:r>
              <a:t>Altogether wonderful to me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King of all days</a:t>
            </a:r>
            <a:br/>
            <a:r>
              <a:t>Oh so highly exalted,</a:t>
            </a:r>
            <a:br/>
            <a:r>
              <a:t>Glorious in heaven above</a:t>
            </a:r>
            <a:br/>
            <a:r>
              <a:t>Humbly You came to the Earth You created,</a:t>
            </a:r>
            <a:br/>
            <a:r>
              <a:t>All for love's sake became poor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And I'll never know how much it cost</a:t>
            </a:r>
            <a:br/>
            <a:r>
              <a:t>To see my sin upon that cross</a:t>
            </a:r>
            <a:br/>
            <a:r>
              <a:t>I'll never know how much it cost</a:t>
            </a:r>
            <a:br/>
            <a:r>
              <a:t>To see my sin upon that cross</a:t>
            </a:r>
            <a:br/>
            <a:r>
              <a:t>I'll never know how much it cost</a:t>
            </a:r>
            <a:br/>
            <a:r>
              <a:t>To see my sin upon that cross</a:t>
            </a:r>
            <a:br/>
            <a:r>
              <a:t>I'll never know how much it cost</a:t>
            </a:r>
            <a:br/>
            <a:r>
              <a:t>To see my sin upon that cross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Tim Hughes</a:t>
            </a:r>
            <a:br/>
            <a:r>
              <a:t>CCLI:  3266032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