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</a:t>
            </a:r>
            <a:br/>
            <a:r>
              <a:t>Writers:  Martin Smith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Martin Smith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Martin Smith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Over the mountains and the sea</a:t>
            </a:r>
            <a:br/>
            <a:r>
              <a:t>Your river runs with love for me</a:t>
            </a:r>
            <a:br/>
            <a:r>
              <a:t>and I will open up my heart</a:t>
            </a:r>
            <a:br/>
            <a:r>
              <a:t>and let the Healer set me free</a:t>
            </a:r>
            <a:br/>
            <a:r>
              <a:t>I'm happy to be in the truth</a:t>
            </a:r>
            <a:br/>
            <a:r>
              <a:t>and I will daily lift my hands</a:t>
            </a:r>
            <a:br/>
            <a:r>
              <a:t>for I will always sing</a:t>
            </a:r>
            <a:br/>
            <a:r>
              <a:t>of when Your love came down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</a:t>
            </a:r>
            <a:br/>
            <a:r>
              <a:t>Writers:  Martin Smith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could sing of Your love forever</a:t>
            </a:r>
            <a:br/>
            <a:r>
              <a:t>I could sing of Your love forever</a:t>
            </a:r>
            <a:br/>
            <a:r>
              <a:t>I could sing of Your love forever</a:t>
            </a:r>
            <a:br/>
            <a:r>
              <a:t>I could sing of Your  love forever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Martin Smith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Oh, I feel like dancing</a:t>
            </a:r>
            <a:br/>
            <a:r>
              <a:t>it's foolishness, I know</a:t>
            </a:r>
            <a:br/>
            <a:r>
              <a:t>But when the world has seen the light</a:t>
            </a:r>
            <a:br/>
            <a:r>
              <a:t>they will dance with joy like we're dancing now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Martin Smith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