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  <p:sldId r:id="rId15" id="2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5" Type="http://schemas.openxmlformats.org/officeDocument/2006/relationships/slide" Target="slides/slide8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Repeat Verse 2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Never once did we ever walk alone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Every step we are breathing in Your grace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Standing on this mountaintop</a:t>
            </a:r>
            <a:br/>
            <a:r>
              <a:t>Looking just how far we've come</a:t>
            </a:r>
            <a:br/>
            <a:r>
              <a:t>Knowing that for every step</a:t>
            </a:r>
            <a:br/>
            <a:r>
              <a:t>You were with 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Kneeling on this battle ground</a:t>
            </a:r>
            <a:br/>
            <a:r>
              <a:t>Seeing just how much You've done</a:t>
            </a:r>
            <a:br/>
            <a:r>
              <a:t>Knowing every victory</a:t>
            </a:r>
            <a:br/>
            <a:r>
              <a:t>Is Your power in 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Scars and struggles on the way</a:t>
            </a:r>
            <a:br/>
            <a:r>
              <a:t>But with joy our hearts can say</a:t>
            </a:r>
            <a:br/>
            <a:r>
              <a:t>Yes, our hearts can say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Never once did we ever walk alone</a:t>
            </a:r>
            <a:br/>
            <a:r>
              <a:t>Never once did You leave us on our own</a:t>
            </a:r>
            <a:br/>
            <a:r>
              <a:t>You are faithful, God, You are faithful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Repeat Pre-Chorus</a:t>
            </a:r>
            <a:br/>
            <a:r>
              <a:t>Repeat Chorus 1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Repeat Verse 2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Scars and struggles on the way</a:t>
            </a:r>
            <a:br/>
            <a:r>
              <a:t>But with joy our hearts can say</a:t>
            </a:r>
            <a:br/>
            <a:r>
              <a:t>Never once did we ever walk alone</a:t>
            </a:r>
            <a:br/>
            <a:r>
              <a:t>Carried by Your constant grace</a:t>
            </a:r>
            <a:br/>
            <a:r>
              <a:t>Held within Your perfect peace</a:t>
            </a:r>
            <a:br/>
            <a:r>
              <a:t>Never once, no, we never walk alone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Never once did You leave us on our own</a:t>
            </a:r>
            <a:br/>
            <a:r>
              <a:t>You are faithful, God, You are faithful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Never once did we ever walk alone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Evermore we'll be breathing out Your praise</a:t>
            </a:r>
            <a:br/>
            <a:r>
              <a:t>You are faithful, God, You are faithful</a:t>
            </a:r>
            <a:br/>
            <a:r>
              <a:t>You are faithful, God, You are faithful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Every step we are breathing in Your grace</a:t>
            </a:r>
            <a:br/>
            <a:r>
              <a:t>Writers:  Jason Ingram, Matt Redman, Tim Wanstall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