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Intro</a:t>
            </a:r>
            <a:br/>
            <a:r>
              <a:t>Writers:  Brooke Ligertwood, Jonas Myrin, Scott Ligertwood</a:t>
            </a:r>
            <a:br/>
            <a:r>
              <a:t>CCLI:  7019980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Brooke Ligertwood, Jonas Myrin, Scott Ligertwood</a:t>
            </a:r>
            <a:br/>
            <a:r>
              <a:t>CCLI:  7019980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We wholly trust</a:t>
            </a:r>
            <a:br/>
            <a:r>
              <a:t>Writers:  Brooke Ligertwood, Jonas Myrin, Scott Ligertwood</a:t>
            </a:r>
            <a:br/>
            <a:r>
              <a:t>CCLI:  7019980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Brooke Ligertwood, Jonas Myrin, Scott Ligertwood</a:t>
            </a:r>
            <a:br/>
            <a:r>
              <a:t>CCLI:  7019980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Lead us from the valley of temptation</a:t>
            </a:r>
            <a:br/>
            <a:r>
              <a:t>Writers:  Brooke Ligertwood, Jonas Myrin, Scott Ligertwood</a:t>
            </a:r>
            <a:br/>
            <a:r>
              <a:t>CCLI:  7019980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Brooke Ligertwood, Jonas Myrin, Scott Ligertwood</a:t>
            </a:r>
            <a:br/>
            <a:r>
              <a:t>CCLI:  7019980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Intro</a:t>
            </a:r>
            <a:br/>
            <a:r>
              <a:t>Writers:  Brooke Ligertwood, Jonas Myrin, Scott Ligertwood</a:t>
            </a:r>
            <a:br/>
            <a:r>
              <a:t>CCLI:  7019980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The words of Christ</a:t>
            </a:r>
            <a:br/>
            <a:r>
              <a:t>Passed down through generations</a:t>
            </a:r>
            <a:br/>
            <a:r>
              <a:t>The Son of God teaching us to pray</a:t>
            </a:r>
            <a:br/>
            <a:r>
              <a:t>Echoed words</a:t>
            </a:r>
            <a:br/>
            <a:r>
              <a:t>Father have Your will, Your way in me</a:t>
            </a:r>
            <a:br/>
            <a:r>
              <a:t>Completely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Brooke Ligertwood, Jonas Myrin, Scott Ligertwood</a:t>
            </a:r>
            <a:br/>
            <a:r>
              <a:t>CCLI:  7019980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You're faithful in provision</a:t>
            </a:r>
            <a:br/>
            <a:r>
              <a:t>Amazing grace, mercy for our sins</a:t>
            </a:r>
            <a:br/>
            <a:r>
              <a:t>May we forgive</a:t>
            </a:r>
            <a:br/>
            <a:r>
              <a:t>The way that You've forgiven us, oh Lord</a:t>
            </a:r>
            <a:br/>
            <a:r>
              <a:t>So we can sing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We wholly trust</a:t>
            </a:r>
            <a:br/>
            <a:r>
              <a:t>Writers:  Brooke Ligertwood, Jonas Myrin, Scott Ligertwood</a:t>
            </a:r>
            <a:br/>
            <a:r>
              <a:t>CCLI:  7019980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Our Father</a:t>
            </a:r>
            <a:br/>
            <a:r>
              <a:t>Hallowed be Your Name</a:t>
            </a:r>
            <a:br/>
            <a:r>
              <a:t>Forever our God be exalted</a:t>
            </a:r>
            <a:br/>
            <a:r>
              <a:t>Your kingdom come and in us</a:t>
            </a:r>
            <a:br/>
            <a:r>
              <a:t>Let your will be done</a:t>
            </a:r>
            <a:br/>
            <a:r>
              <a:t>Our Father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Brooke Ligertwood, Jonas Myrin, Scott Ligertwood</a:t>
            </a:r>
            <a:br/>
            <a:r>
              <a:t>CCLI:  7019980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Deliver us from the evil one</a:t>
            </a:r>
            <a:br/>
            <a:r>
              <a:t>Lord You reign and here we stand</a:t>
            </a:r>
            <a:br/>
            <a:r>
              <a:t>Victorious in Your Name</a:t>
            </a:r>
            <a:br/>
            <a:r>
              <a:t>Together we pray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Lead us from the valley of temptation</a:t>
            </a:r>
            <a:br/>
            <a:r>
              <a:t>Writers:  Brooke Ligertwood, Jonas Myrin, Scott Ligertwood</a:t>
            </a:r>
            <a:br/>
            <a:r>
              <a:t>CCLI:  7019980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Yours is the kingdom and power and glory</a:t>
            </a:r>
            <a:br/>
            <a:r>
              <a:t>God of authority, ancient of days</a:t>
            </a:r>
            <a:br/>
            <a:r>
              <a:t>Yours is the wisdom and honour</a:t>
            </a:r>
            <a:br/>
            <a:r>
              <a:t>Forever and always and always</a:t>
            </a:r>
            <a:br/>
            <a:r>
              <a:t>Yours is the kingdom and power and glory</a:t>
            </a:r>
            <a:br/>
            <a:r>
              <a:t>God of authority, ancient of days</a:t>
            </a:r>
            <a:br/>
            <a:r>
              <a:t>Yours is the wisdom and honour</a:t>
            </a:r>
            <a:br/>
            <a:r>
              <a:t>Forever and always we pray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Brooke Ligertwood, Jonas Myrin, Scott Ligertwood</a:t>
            </a:r>
            <a:br/>
            <a:r>
              <a:t>CCLI:  7019980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