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Bridge)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Even though I walk through the valley</a:t>
            </a:r>
            <a:br/>
            <a:r>
              <a:t>of the shadow of death,</a:t>
            </a:r>
            <a:br/>
            <a:r>
              <a:t>Your perfect love is casting out fear</a:t>
            </a:r>
            <a:br/>
            <a:r>
              <a:t>And even when I'm caught in the middle</a:t>
            </a:r>
            <a:br/>
            <a:r>
              <a:t>of the storms of this life</a:t>
            </a:r>
            <a:br/>
            <a:r>
              <a:t>I won't turn back I know You are near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 will fear no e       -      vil</a:t>
            </a:r>
            <a:br/>
            <a:r>
              <a:t>For my God is with       me</a:t>
            </a:r>
            <a:br/>
            <a:r>
              <a:t>And if my God is with       me</a:t>
            </a:r>
            <a:br/>
            <a:r>
              <a:t>Whom then shall I fear</a:t>
            </a:r>
            <a:br/>
            <a:r>
              <a:t>Whom then shall I fear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no, You never let go</a:t>
            </a:r>
            <a:br/>
            <a:r>
              <a:t>Through the calm and through the storm</a:t>
            </a:r>
            <a:br/>
            <a:r>
              <a:t>Oh no, You never let go</a:t>
            </a:r>
            <a:br/>
            <a:r>
              <a:t>In ev'ry high and ev'ry low</a:t>
            </a:r>
            <a:br/>
            <a:r>
              <a:t>Oh no, You never let go</a:t>
            </a:r>
            <a:br/>
            <a:r>
              <a:t>Lord, You never let go of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 can see a light that is coming</a:t>
            </a:r>
            <a:br/>
            <a:r>
              <a:t>for the heart that holds on</a:t>
            </a:r>
            <a:br/>
            <a:r>
              <a:t>A glorious light beyond all compare</a:t>
            </a:r>
            <a:br/>
            <a:r>
              <a:t>And there will be an end to these troubles</a:t>
            </a:r>
            <a:br/>
            <a:r>
              <a:t>But until that day comes</a:t>
            </a:r>
            <a:br/>
            <a:r>
              <a:t>We'll live to know You here on the earth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Yes, I can see a light that is coming</a:t>
            </a:r>
            <a:br/>
            <a:r>
              <a:t>for the heart that holds on</a:t>
            </a:r>
            <a:br/>
            <a:r>
              <a:t>And there will be an end to these troubles</a:t>
            </a:r>
            <a:br/>
            <a:r>
              <a:t>But until that day comes</a:t>
            </a:r>
            <a:br/>
            <a:r>
              <a:t>Still I will praise You</a:t>
            </a:r>
            <a:br/>
            <a:r>
              <a:t>Still I will praise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(Repeat Chorus Twice)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Bridge)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