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Jonas Myrin, Matt Redman</a:t>
            </a:r>
            <a:br/>
            <a:r>
              <a:t>CCLI:  5376377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Jonas Myrin, Matt Redman</a:t>
            </a:r>
            <a:br/>
            <a:r>
              <a:t>CCLI:  5376377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Jonas Myrin, Matt Redman</a:t>
            </a:r>
            <a:br/>
            <a:r>
              <a:t>CCLI:  5376377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Jonas Myrin, Matt Redman</a:t>
            </a:r>
            <a:br/>
            <a:r>
              <a:t>CCLI:  5376377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Tag</a:t>
            </a:r>
            <a:br/>
            <a:r>
              <a:t>Writers:  Jonas Myrin, Matt Redman</a:t>
            </a:r>
            <a:br/>
            <a:r>
              <a:t>CCLI:  5376377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Who, oh Lord, could save themselves,</a:t>
            </a:r>
            <a:br/>
            <a:r>
              <a:t>Their own sin could heal?</a:t>
            </a:r>
            <a:br/>
            <a:r>
              <a:t>Our shame was deeper than the sea</a:t>
            </a:r>
            <a:br/>
            <a:r>
              <a:t>Your grace is deeper still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Jonas Myrin, Matt Redman</a:t>
            </a:r>
            <a:br/>
            <a:r>
              <a:t>CCLI:  5376377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 alone can rescue, You alone can save</a:t>
            </a:r>
            <a:br/>
            <a:r>
              <a:t>You alone can lift us from the grave</a:t>
            </a:r>
            <a:br/>
            <a:r>
              <a:t>You came down to find us, led us out of death</a:t>
            </a:r>
            <a:br/>
            <a:r>
              <a:t>To You alone belongs the highest praise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Jonas Myrin, Matt Redman</a:t>
            </a:r>
            <a:br/>
            <a:r>
              <a:t>CCLI:  5376377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You, oh Lord, have made a way</a:t>
            </a:r>
            <a:br/>
            <a:r>
              <a:t>The great divide You healed</a:t>
            </a:r>
            <a:br/>
            <a:r>
              <a:t>For when our hearts were far a-way</a:t>
            </a:r>
            <a:br/>
            <a:r>
              <a:t>Your love went further still</a:t>
            </a:r>
            <a:br/>
            <a:r>
              <a:t>Yes, your love goes further still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Jonas Myrin, Matt Redman</a:t>
            </a:r>
            <a:br/>
            <a:r>
              <a:t>CCLI:  5376377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We lift up our eyes, lift up our eyes</a:t>
            </a:r>
            <a:br/>
            <a:r>
              <a:t>You're the Giver of Life</a:t>
            </a:r>
            <a:br/>
            <a:r>
              <a:t>We lift up our eyes, lift up our eyes</a:t>
            </a:r>
            <a:br/>
            <a:r>
              <a:t>You're the Giver of Life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Jonas Myrin, Matt Redman</a:t>
            </a:r>
            <a:br/>
            <a:r>
              <a:t>CCLI:  5376377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To You alone belongs the highest praise</a:t>
            </a:r>
            <a:br/>
            <a:r>
              <a:t>To You alone belongs the highest praise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Tag</a:t>
            </a:r>
            <a:br/>
            <a:r>
              <a:t>Writers:  Jonas Myrin, Matt Redman</a:t>
            </a:r>
            <a:br/>
            <a:r>
              <a:t>CCLI:  5376377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