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Intro</a:t>
            </a:r>
            <a:br/>
            <a:r>
              <a:t>Writers:  Anthony Skinner, Chris McClarney</a:t>
            </a:r>
            <a:br/>
            <a:r>
              <a:t>CCLI:  5337172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Anthony Skinner, Chris McClarney</a:t>
            </a:r>
            <a:br/>
            <a:r>
              <a:t>CCLI:  5337172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 1</a:t>
            </a:r>
            <a:br/>
            <a:r>
              <a:t>Writers:  Anthony Skinner, Chris McClarney</a:t>
            </a:r>
            <a:br/>
            <a:r>
              <a:t>CCLI:  5337172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Anthony Skinner, Chris McClarney</a:t>
            </a:r>
            <a:br/>
            <a:r>
              <a:t>CCLI:  5337172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Anthony Skinner, Chris McClarney</a:t>
            </a:r>
            <a:br/>
            <a:r>
              <a:t>CCLI:  5337172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Intro</a:t>
            </a:r>
            <a:br/>
            <a:r>
              <a:t>Writers:  Anthony Skinner, Chris McClarney</a:t>
            </a:r>
            <a:br/>
            <a:r>
              <a:t>CCLI:  5337172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Nothing can separate</a:t>
            </a:r>
            <a:br/>
            <a:r>
              <a:t>Even if I ran away</a:t>
            </a:r>
            <a:br/>
            <a:r>
              <a:t>Your love never fails</a:t>
            </a:r>
            <a:br/>
            <a:r>
              <a:t>I know I still make mistakes</a:t>
            </a:r>
            <a:br/>
            <a:r>
              <a:t>But You have new mercy for me everyday</a:t>
            </a:r>
            <a:br/>
            <a:r>
              <a:t>Cause Your love never fails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Anthony Skinner, Chris McClarney</a:t>
            </a:r>
            <a:br/>
            <a:r>
              <a:t>CCLI:  5337172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You stay the same through the ages</a:t>
            </a:r>
            <a:br/>
            <a:r>
              <a:t>Your love never changes</a:t>
            </a:r>
            <a:br/>
            <a:r>
              <a:t>There may be pain in the night</a:t>
            </a:r>
            <a:br/>
            <a:r>
              <a:t>But joy comes in the morning</a:t>
            </a:r>
            <a:br/>
            <a:r>
              <a:t>When the oceans rage</a:t>
            </a:r>
            <a:br/>
            <a:r>
              <a:t>I don't have to be afraid</a:t>
            </a:r>
            <a:br/>
            <a:r>
              <a:t>Because I know that You love me</a:t>
            </a:r>
            <a:br/>
            <a:r>
              <a:t>And Your love never fails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 1</a:t>
            </a:r>
            <a:br/>
            <a:r>
              <a:t>Writers:  Anthony Skinner, Chris McClarney</a:t>
            </a:r>
            <a:br/>
            <a:r>
              <a:t>CCLI:  5337172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The wind is strong and the water's deep</a:t>
            </a:r>
            <a:br/>
            <a:r>
              <a:t>But I'm not alone here in these open seas</a:t>
            </a:r>
            <a:br/>
            <a:r>
              <a:t>Cause Your love never fails</a:t>
            </a:r>
            <a:br/>
            <a:r>
              <a:t>The chasm is far too wide</a:t>
            </a:r>
            <a:br/>
            <a:r>
              <a:t>I never thought I'd reach the other side</a:t>
            </a:r>
            <a:br/>
            <a:r>
              <a:t>But Your love never fails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Anthony Skinner, Chris McClarney</a:t>
            </a:r>
            <a:br/>
            <a:r>
              <a:t>CCLI:  5337172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You make all things work together for my good</a:t>
            </a:r>
            <a:br/>
            <a:r>
              <a:t>Repeat 4x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Anthony Skinner, Chris McClarney</a:t>
            </a:r>
            <a:br/>
            <a:r>
              <a:t>CCLI:  5337172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