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Andy Bromley</a:t>
            </a:r>
            <a:br/>
            <a:r>
              <a:t>CCLI:  2598347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Andy Bromley</a:t>
            </a:r>
            <a:br/>
            <a:r>
              <a:t>CCLI:  2598347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Andy Bromley</a:t>
            </a:r>
            <a:br/>
            <a:r>
              <a:t>CCLI:  2598347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name stronger than I know</a:t>
            </a:r>
            <a:br/>
            <a:r>
              <a:t>Deeper than a thousand words</a:t>
            </a:r>
            <a:br/>
            <a:r>
              <a:t>Could say Your name</a:t>
            </a:r>
            <a:br/>
            <a:r>
              <a:t>Your name, Fire in my soul</a:t>
            </a:r>
            <a:br/>
            <a:r>
              <a:t>Healing for a hurting heart today</a:t>
            </a:r>
            <a:br/>
            <a:r>
              <a:t>Your name Your name</a:t>
            </a:r>
            <a:br/>
            <a:r>
              <a:t>And my heart will bow</a:t>
            </a:r>
            <a:br/>
            <a:r>
              <a:t>And my spirit soar</a:t>
            </a:r>
            <a:br/>
            <a:r>
              <a:t>And my soul cries out</a:t>
            </a:r>
            <a:br/>
            <a:r>
              <a:t>To the Lord of all</a:t>
            </a:r>
            <a:br/>
            <a:r>
              <a:t>To my God and King</a:t>
            </a:r>
            <a:br/>
            <a:r>
              <a:t>To my Prince of Peace</a:t>
            </a:r>
            <a:br/>
            <a:r>
              <a:t>I will lift my voice in praise</a:t>
            </a:r>
            <a:br/>
            <a:r>
              <a:t>unto Your name</a:t>
            </a:r>
            <a:br/>
            <a:r>
              <a:t>Unto Your name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Andy Bromley</a:t>
            </a:r>
            <a:br/>
            <a:r>
              <a:t>CCLI:  2598347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name all creation knows</a:t>
            </a:r>
            <a:br/>
            <a:r>
              <a:t>The One who gave it life</a:t>
            </a:r>
            <a:br/>
            <a:r>
              <a:t>With breath alone</a:t>
            </a:r>
            <a:br/>
            <a:r>
              <a:t>Your name</a:t>
            </a:r>
            <a:br/>
            <a:r>
              <a:t>Your name</a:t>
            </a:r>
            <a:br/>
            <a:r>
              <a:t>Glory now displayed</a:t>
            </a:r>
            <a:br/>
            <a:r>
              <a:t>All the earth belongs to You alone to Your name</a:t>
            </a:r>
            <a:br/>
            <a:r>
              <a:t>To Your name</a:t>
            </a:r>
            <a:br/>
            <a:r>
              <a:t>And the mountains bow</a:t>
            </a:r>
            <a:br/>
            <a:r>
              <a:t>And the seas will roar</a:t>
            </a:r>
            <a:br/>
            <a:r>
              <a:t>And the rocks cry out</a:t>
            </a:r>
            <a:br/>
            <a:r>
              <a:t>All creation calls to the Holy One</a:t>
            </a:r>
            <a:br/>
            <a:r>
              <a:t>To the Son of God</a:t>
            </a:r>
            <a:br/>
            <a:r>
              <a:t>We will lift our voice in praise</a:t>
            </a:r>
            <a:br/>
            <a:r>
              <a:t>Worship Your name</a:t>
            </a:r>
            <a:br/>
            <a:r>
              <a:t>Worship Your name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Andy Bromley</a:t>
            </a:r>
            <a:br/>
            <a:r>
              <a:t>CCLI:  2598347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Your name higher than them all</a:t>
            </a:r>
            <a:br/>
            <a:r>
              <a:t>Holy One of God the Lord of lords</a:t>
            </a:r>
            <a:br/>
            <a:r>
              <a:t>Your name Your name</a:t>
            </a:r>
            <a:br/>
            <a:r>
              <a:t>Heaven's only Son</a:t>
            </a:r>
            <a:br/>
            <a:r>
              <a:t>High and lifted up forevermore</a:t>
            </a:r>
            <a:br/>
            <a:r>
              <a:t>Your name Your name</a:t>
            </a:r>
            <a:br/>
            <a:r>
              <a:t>And the nations bow</a:t>
            </a:r>
            <a:br/>
            <a:r>
              <a:t>And their kingdoms fall</a:t>
            </a:r>
            <a:br/>
            <a:r>
              <a:t>Every king and priest</a:t>
            </a:r>
            <a:br/>
            <a:r>
              <a:t>Every prince and lord</a:t>
            </a:r>
            <a:br/>
            <a:r>
              <a:t>Falling to their knees</a:t>
            </a:r>
            <a:br/>
            <a:r>
              <a:t>Will acknowledge You</a:t>
            </a:r>
            <a:br/>
            <a:r>
              <a:t>We will lift our voice in praise</a:t>
            </a:r>
            <a:br/>
            <a:r>
              <a:t>Honor Your name</a:t>
            </a:r>
            <a:br/>
            <a:r>
              <a:t>Honor Your name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Andy Bromley</a:t>
            </a:r>
            <a:br/>
            <a:r>
              <a:t>CCLI:  2598347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