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Dylan Thomas, Joel Davies, Marty Sampson</a:t>
            </a:r>
            <a:br/>
            <a:r>
              <a:t>CCLI:  4705190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Dylan Thomas, Joel Davies, Marty Sampson</a:t>
            </a:r>
            <a:br/>
            <a:r>
              <a:t>CCLI:  4705190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Dylan Thomas, Joel Davies, Marty Sampson</a:t>
            </a:r>
            <a:br/>
            <a:r>
              <a:t>CCLI:  4705190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Dylan Thomas, Joel Davies, Marty Sampson</a:t>
            </a:r>
            <a:br/>
            <a:r>
              <a:t>CCLI:  4705190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Falling on my knees in worship</a:t>
            </a:r>
            <a:br/>
            <a:r>
              <a:t>Giving all I am to seek Your face</a:t>
            </a:r>
            <a:br/>
            <a:r>
              <a:t>Lord all I am is Yours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Dylan Thomas, Joel Davies, Marty Sampson</a:t>
            </a:r>
            <a:br/>
            <a:r>
              <a:t>CCLI:  4705190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My whole life I place in Your hands</a:t>
            </a:r>
            <a:br/>
            <a:r>
              <a:t>God of mercy humbled I bow down</a:t>
            </a:r>
            <a:br/>
            <a:r>
              <a:t>In Your presence at Your throne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Dylan Thomas, Joel Davies, Marty Sampson</a:t>
            </a:r>
            <a:br/>
            <a:r>
              <a:t>CCLI:  4705190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called, You answered</a:t>
            </a:r>
            <a:br/>
            <a:r>
              <a:t>And You came to my rescue</a:t>
            </a:r>
            <a:br/>
            <a:r>
              <a:t>And I wanna be whereYou are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Dylan Thomas, Joel Davies, Marty Sampson</a:t>
            </a:r>
            <a:br/>
            <a:r>
              <a:t>CCLI:  4705190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 my life be lifted high</a:t>
            </a:r>
            <a:br/>
            <a:r>
              <a:t>In our world be lifted high</a:t>
            </a:r>
            <a:br/>
            <a:r>
              <a:t>In our love be lifted high</a:t>
            </a:r>
            <a:br/>
            <a:r>
              <a:t>(Repeat)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Dylan Thomas, Joel Davies, Marty Sampson</a:t>
            </a:r>
            <a:br/>
            <a:r>
              <a:t>CCLI:  4705190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