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 love You for the cross</a:t>
            </a:r>
            <a:br/>
            <a:r>
              <a:t>I'm overwhelmed by the mystery</a:t>
            </a:r>
            <a:br/>
            <a:r>
              <a:t>I love You for the cost</a:t>
            </a:r>
            <a:br/>
            <a:r>
              <a:t>That Jesus You would do this for me</a:t>
            </a:r>
            <a:br/>
            <a:r>
              <a:t>When You were broken You were beaten</a:t>
            </a:r>
            <a:br/>
            <a:r>
              <a:t>You were punished I go free</a:t>
            </a:r>
            <a:br/>
            <a:r>
              <a:t>When You were wounded and rejected</a:t>
            </a:r>
            <a:br/>
            <a:r>
              <a:t>In Your mercy I am healed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will love You for the cross</a:t>
            </a:r>
            <a:br/>
            <a:r>
              <a:t>And I will love You for the cost</a:t>
            </a:r>
            <a:br/>
            <a:r>
              <a:t>Man of sufferings</a:t>
            </a:r>
            <a:br/>
            <a:r>
              <a:t>Bringer of my peace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came into a world of shame</a:t>
            </a:r>
            <a:br/>
            <a:r>
              <a:t>And paid the price we could not pay</a:t>
            </a:r>
            <a:br/>
            <a:r>
              <a:t>Death that brought me life</a:t>
            </a:r>
            <a:br/>
            <a:r>
              <a:t>Blood that brought me home</a:t>
            </a:r>
            <a:br/>
            <a:r>
              <a:t>Death that brought me life</a:t>
            </a:r>
            <a:br/>
            <a:r>
              <a:t>Blood that brought me home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Christ the sinner's friend</a:t>
            </a:r>
            <a:br/>
            <a:r>
              <a:t>Does this kindness know no bounds</a:t>
            </a:r>
            <a:br/>
            <a:r>
              <a:t>With Your precious blood</a:t>
            </a:r>
            <a:br/>
            <a:r>
              <a:t>You have purchased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 the myst'ry of the cross</a:t>
            </a:r>
            <a:br/>
            <a:r>
              <a:t>You were punished You were crushed</a:t>
            </a:r>
            <a:br/>
            <a:r>
              <a:t>But that punishment has become my peace</a:t>
            </a:r>
            <a:br/>
            <a:r>
              <a:t>Yes that punishment has become my peace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Beth Vickers, Matt Redman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