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 walk through  deep waters</a:t>
            </a:r>
            <a:br/>
            <a:r>
              <a:t>I know that You will be with me</a:t>
            </a:r>
            <a:br/>
            <a:r>
              <a:t>When I'm standing in the fire</a:t>
            </a:r>
            <a:br/>
            <a:r>
              <a:t>I will not be overcome</a:t>
            </a:r>
            <a:br/>
            <a:r>
              <a:t>Through the valley of the shad - ow</a:t>
            </a:r>
            <a:br/>
            <a:r>
              <a:t>I will not fear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am not alone</a:t>
            </a:r>
            <a:br/>
            <a:r>
              <a:t>I am not alone</a:t>
            </a:r>
            <a:br/>
            <a:r>
              <a:t>You will go before me</a:t>
            </a:r>
            <a:br/>
            <a:r>
              <a:t>You will never leave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the midst of deep sorrow</a:t>
            </a:r>
            <a:br/>
            <a:r>
              <a:t>I see Your light is breaking through</a:t>
            </a:r>
            <a:br/>
            <a:r>
              <a:t>The dark of night will not overtake me</a:t>
            </a:r>
            <a:br/>
            <a:r>
              <a:t>I am pressing into You</a:t>
            </a:r>
            <a:br/>
            <a:r>
              <a:t>Lord, You fight my every battle</a:t>
            </a:r>
            <a:br/>
            <a:r>
              <a:t>And I will not fear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 - maze me, redeem me</a:t>
            </a:r>
            <a:br/>
            <a:r>
              <a:t>You call me as Your own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my strength</a:t>
            </a:r>
            <a:br/>
            <a:r>
              <a:t>You're my defender</a:t>
            </a:r>
            <a:br/>
            <a:r>
              <a:t>You're my refuge in the storm</a:t>
            </a:r>
            <a:br/>
            <a:r>
              <a:t>Through these trials</a:t>
            </a:r>
            <a:br/>
            <a:r>
              <a:t>You've always been faithful</a:t>
            </a:r>
            <a:br/>
            <a:r>
              <a:t>You bring healing to my soul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Austin Davis, Ben Davis, Dustin Sauder, Grant Pittman, Kari Jobe, Marty Sampson, Mia Fieldes</a:t>
            </a:r>
            <a:br/>
            <a:r>
              <a:t>CCLI:  7007821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