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9" id="257"/>
    <p:sldId r:id="rId10" id="258"/>
    <p:sldId r:id="rId11" id="259"/>
    <p:sldId r:id="rId12" id="260"/>
    <p:sldId r:id="rId13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5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1" Type="http://schemas.openxmlformats.org/officeDocument/2006/relationships/slide" Target="slides/slide4.xml"/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1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Chorus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Verse 2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Bridge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PRE-CHORUS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When I call on Your Name You answer</a:t>
            </a:r>
            <a:br/>
            <a:r>
              <a:t>When I fall You are there by my side</a:t>
            </a:r>
            <a:br/>
            <a:r>
              <a:t>You delivered me out of darkness</a:t>
            </a:r>
            <a:br/>
            <a:r>
              <a:t>Now I stand in the hope of new life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1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By grace I'm free You rescued me</a:t>
            </a:r>
            <a:br/>
            <a:r>
              <a:t>All I am is Yours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I've found a Love greater than life itself</a:t>
            </a:r>
            <a:br/>
            <a:r>
              <a:t>I've found a Hope stronger and nothing compares</a:t>
            </a:r>
            <a:br/>
            <a:r>
              <a:t>I once was lost now I'm alive in You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Chorus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You're my God and my firm Foundation</a:t>
            </a:r>
            <a:br/>
            <a:r>
              <a:t>It is You Whom I'll trust at all times</a:t>
            </a:r>
            <a:br/>
            <a:r>
              <a:t>I give glory and praise adoration</a:t>
            </a:r>
            <a:br/>
            <a:r>
              <a:t>To my Savior Who's seated on high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Verse 2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Love came down and rescued me</a:t>
            </a:r>
            <a:br/>
            <a:r>
              <a:t>I thank You  yes I thank You</a:t>
            </a:r>
            <a:br/>
            <a:r>
              <a:t>I once was blind but now I see</a:t>
            </a:r>
            <a:br/>
            <a:r>
              <a:t>I see You  (only the 1st time) yes I see You</a:t>
            </a:r>
            <a:br/>
            <a:r>
              <a:t>(REPEAT)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Bridge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500"/>
            </a:pPr>
            <a:r>
              <a:t>CHORUS 1X INSTRUMENTAL</a:t>
            </a:r>
            <a:br/>
            <a:r>
              <a:t>CHORUS 2X UP</a:t>
            </a:r>
            <a:br/>
            <a:r>
              <a:t>CHORUS 1X DOWN W/ DIAMONDS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0" y="59436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PRE-CHORUS</a:t>
            </a:r>
            <a:br/>
            <a:r>
              <a:t>Writers:  Ben Cantelon</a:t>
            </a:r>
            <a:br/>
            <a:r>
              <a:t>CCLI:  4943316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