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 1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thought of us before the world began</a:t>
            </a:r>
            <a:br/>
            <a:r>
              <a:t>to breathe</a:t>
            </a:r>
            <a:br/>
            <a:r>
              <a:t>You knew our names before we came to be</a:t>
            </a:r>
            <a:br/>
            <a:r>
              <a:t>You saw the very day we'd fall away from you</a:t>
            </a:r>
            <a:br/>
            <a:r>
              <a:t>And how desperately we need to be</a:t>
            </a:r>
            <a:br/>
            <a:r>
              <a:t>redeemed</a:t>
            </a:r>
            <a:br/>
            <a:r>
              <a:t>Lord Jesus, come lead us</a:t>
            </a:r>
            <a:br/>
            <a:r>
              <a:t>We're desperate for your touch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great and mighty One</a:t>
            </a:r>
            <a:br/>
            <a:r>
              <a:t>With one desire we come</a:t>
            </a:r>
            <a:br/>
            <a:r>
              <a:t>That you,  would reign</a:t>
            </a:r>
            <a:br/>
            <a:r>
              <a:t>That you would reign in us</a:t>
            </a:r>
            <a:br/>
            <a:r>
              <a:t>We're offering up our lives</a:t>
            </a:r>
            <a:br/>
            <a:r>
              <a:t>a living sacrifice</a:t>
            </a:r>
            <a:br/>
            <a:r>
              <a:t>That you,    would reign</a:t>
            </a:r>
            <a:br/>
            <a:r>
              <a:t>That you would reign in 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Spirit of the living God fall fresh again</a:t>
            </a:r>
            <a:br/>
            <a:r>
              <a:t>Come search our hearts and purify our lives</a:t>
            </a:r>
            <a:br/>
            <a:r>
              <a:t>G/B      Am7</a:t>
            </a:r>
            <a:br/>
            <a:r>
              <a:t>We need your perfect we need your</a:t>
            </a:r>
            <a:br/>
            <a:r>
              <a:t>Fmaj7</a:t>
            </a:r>
            <a:br/>
            <a:r>
              <a:t>discipline</a:t>
            </a:r>
            <a:br/>
            <a:r>
              <a:t>We're lost unless you guide us with your light</a:t>
            </a:r>
            <a:br/>
            <a:r>
              <a:t>Lord, Jesus, come lead us</a:t>
            </a:r>
            <a:br/>
            <a:r>
              <a:t>We're desperate for your touch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 cry out for Your life to refine us</a:t>
            </a:r>
            <a:br/>
            <a:r>
              <a:t>Cry out, for Your love to define us</a:t>
            </a:r>
            <a:br/>
            <a:r>
              <a:t>Cry out, for Your mercy to keep us</a:t>
            </a:r>
            <a:br/>
            <a:r>
              <a:t>Blameless until You return.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 1</a:t>
            </a:r>
            <a:br/>
            <a:r>
              <a:t>Writers:  Ben Glover, Jon Neufeld, Tim Neufeld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