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Rend Collective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come in sim - plic - i  -  ty</a:t>
            </a:r>
            <a:br/>
            <a:r>
              <a:t>Longing for pur  -  i - ty</a:t>
            </a:r>
            <a:br/>
            <a:r>
              <a:t>To worship You</a:t>
            </a:r>
            <a:br/>
            <a:r>
              <a:t>In Spirit and truth</a:t>
            </a:r>
            <a:br/>
            <a:r>
              <a:t>Only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Lord strip it all a  - way</a:t>
            </a:r>
            <a:br/>
            <a:r>
              <a:t>'Til only You   remain</a:t>
            </a:r>
            <a:br/>
            <a:r>
              <a:t>I'm coming back</a:t>
            </a:r>
            <a:br/>
            <a:r>
              <a:t>To my first love</a:t>
            </a:r>
            <a:br/>
            <a:r>
              <a:t>Only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the rea - son I sing</a:t>
            </a:r>
            <a:br/>
            <a:r>
              <a:t>The rea - son I sing</a:t>
            </a:r>
            <a:br/>
            <a:r>
              <a:t>Yes my heart will sing</a:t>
            </a:r>
            <a:br/>
            <a:r>
              <a:t>How I love You</a:t>
            </a:r>
            <a:br/>
            <a:r>
              <a:t>And For - ev - er I'll sing</a:t>
            </a:r>
            <a:br/>
            <a:r>
              <a:t>For - ev - er I'll sing</a:t>
            </a:r>
            <a:br/>
            <a:r>
              <a:t>Yes my  heart will sing</a:t>
            </a:r>
            <a:br/>
            <a:r>
              <a:t>How I love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come with my broken song</a:t>
            </a:r>
            <a:br/>
            <a:r>
              <a:t>To you the Perfect One</a:t>
            </a:r>
            <a:br/>
            <a:r>
              <a:t>To worship You</a:t>
            </a:r>
            <a:br/>
            <a:r>
              <a:t>In Spirit and truth</a:t>
            </a:r>
            <a:br/>
            <a:r>
              <a:t>Only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Give me a childlike heart</a:t>
            </a:r>
            <a:br/>
            <a:r>
              <a:t>Lead me to where You are</a:t>
            </a:r>
            <a:br/>
            <a:r>
              <a:t>I'm coming back</a:t>
            </a:r>
            <a:br/>
            <a:r>
              <a:t>To my first love</a:t>
            </a:r>
            <a:br/>
            <a:r>
              <a:t>Only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How I love You</a:t>
            </a:r>
            <a:br/>
            <a:r>
              <a:t>How I love You</a:t>
            </a:r>
            <a:br/>
            <a:r>
              <a:t>How I love You</a:t>
            </a:r>
            <a:br/>
            <a:r>
              <a:t>My First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Rend Collective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