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9" id="257"/>
    <p:sldId r:id="rId10" id="258"/>
    <p:sldId r:id="rId11" id="2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1</a:t>
            </a:r>
            <a:br/>
            <a:r>
              <a:t>Writers:  Aodhan King, Joel Davies</a:t>
            </a:r>
            <a:br/>
            <a:r>
              <a:t>CCLI:  6605236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Chorus</a:t>
            </a:r>
            <a:br/>
            <a:r>
              <a:t>Writers:  Aodhan King, Joel Davies</a:t>
            </a:r>
            <a:br/>
            <a:r>
              <a:t>CCLI:  6605236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2</a:t>
            </a:r>
            <a:br/>
            <a:r>
              <a:t>Writers:  Aodhan King, Joel Davies</a:t>
            </a:r>
            <a:br/>
            <a:r>
              <a:t>CCLI:  6605236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Bridge</a:t>
            </a:r>
            <a:br/>
            <a:r>
              <a:t>Writers:  Aodhan King, Joel Davies</a:t>
            </a:r>
            <a:br/>
            <a:r>
              <a:t>CCLI:  6605236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Standing here in Your presence</a:t>
            </a:r>
            <a:br/>
            <a:r>
              <a:t>In a grace so relentless</a:t>
            </a:r>
            <a:br/>
            <a:r>
              <a:t>I am won by perfect love</a:t>
            </a:r>
            <a:br/>
            <a:r>
              <a:t>Wrapped within the arms of heaven</a:t>
            </a:r>
            <a:br/>
            <a:r>
              <a:t>In a peace that lasts forever</a:t>
            </a:r>
            <a:br/>
            <a:r>
              <a:t>Sinking deep in mercy's sea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1</a:t>
            </a:r>
            <a:br/>
            <a:r>
              <a:t>Writers:  Aodhan King, Joel Davies</a:t>
            </a:r>
            <a:br/>
            <a:r>
              <a:t>CCLI:  6605236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I'm wide awake</a:t>
            </a:r>
            <a:br/>
            <a:r>
              <a:t>drawing close stirred by grace</a:t>
            </a:r>
            <a:br/>
            <a:r>
              <a:t>And all my heart is Yours</a:t>
            </a:r>
            <a:br/>
            <a:r>
              <a:t>All fear removed</a:t>
            </a:r>
            <a:br/>
            <a:r>
              <a:t>I breathe You in I lean into Your love</a:t>
            </a:r>
            <a:br/>
            <a:r>
              <a:t>Oh Your love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Chorus</a:t>
            </a:r>
            <a:br/>
            <a:r>
              <a:t>Writers:  Aodhan King, Joel Davies</a:t>
            </a:r>
            <a:br/>
            <a:r>
              <a:t>CCLI:  6605236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When I'm lost You pursue me</a:t>
            </a:r>
            <a:br/>
            <a:r>
              <a:t>Lift my head to see Your glory</a:t>
            </a:r>
            <a:br/>
            <a:r>
              <a:t>Lord of all so beautiful</a:t>
            </a:r>
            <a:br/>
            <a:r>
              <a:t>Here in You I find shelter</a:t>
            </a:r>
            <a:br/>
            <a:r>
              <a:t>Captivated by the splendour of Your face</a:t>
            </a:r>
            <a:br/>
            <a:r>
              <a:t>My secret place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2</a:t>
            </a:r>
            <a:br/>
            <a:r>
              <a:t>Writers:  Aodhan King, Joel Davies</a:t>
            </a:r>
            <a:br/>
            <a:r>
              <a:t>CCLI:  6605236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Your love so deep is washing over me</a:t>
            </a:r>
            <a:br/>
            <a:r>
              <a:t>Your face is all I seek You are my ev'rything</a:t>
            </a:r>
            <a:br/>
            <a:r>
              <a:t>Jesus Christ You are my one desire</a:t>
            </a:r>
            <a:br/>
            <a:r>
              <a:t>Lord hear my only cry to know You all my life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Bridge</a:t>
            </a:r>
            <a:br/>
            <a:r>
              <a:t>Writers:  Aodhan King, Joel Davies</a:t>
            </a:r>
            <a:br/>
            <a:r>
              <a:t>CCLI:  6605236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