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Ben Fielding, Reuben Morgan</a:t>
            </a:r>
            <a:br/>
            <a:r>
              <a:t>CCLI:  5637487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Ben Fielding, Reuben Morgan</a:t>
            </a:r>
            <a:br/>
            <a:r>
              <a:t>CCLI:  5637487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Ben Fielding, Reuben Morgan</a:t>
            </a:r>
            <a:br/>
            <a:r>
              <a:t>CCLI:  5637487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3</a:t>
            </a:r>
            <a:br/>
            <a:r>
              <a:t>Writers:  Ben Fielding, Reuben Morgan</a:t>
            </a:r>
            <a:br/>
            <a:r>
              <a:t>CCLI:  5637487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Ben Fielding, Reuben Morgan</a:t>
            </a:r>
            <a:br/>
            <a:r>
              <a:t>CCLI:  5637487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Thank You for Your kindness</a:t>
            </a:r>
            <a:br/>
            <a:r>
              <a:t>Thank You for Your mercy</a:t>
            </a:r>
            <a:br/>
            <a:r>
              <a:t>Thank You for the cross</a:t>
            </a:r>
            <a:br/>
            <a:r>
              <a:t>Thank You for the price You paid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Ben Fielding, Reuben Morgan</a:t>
            </a:r>
            <a:br/>
            <a:r>
              <a:t>CCLI:  5637487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Thank You for salvation</a:t>
            </a:r>
            <a:br/>
            <a:r>
              <a:t>Thank You for unending grace</a:t>
            </a:r>
            <a:br/>
            <a:r>
              <a:t>Thank You for Your hope</a:t>
            </a:r>
            <a:br/>
            <a:r>
              <a:t>Thank You for this life You give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Ben Fielding, Reuben Morgan</a:t>
            </a:r>
            <a:br/>
            <a:r>
              <a:t>CCLI:  5637487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There is no one like You</a:t>
            </a:r>
            <a:br/>
            <a:r>
              <a:t>There is no one like You God</a:t>
            </a:r>
            <a:br/>
            <a:r>
              <a:t>All my hope is in You</a:t>
            </a:r>
            <a:br/>
            <a:r>
              <a:t>Jesus, Jesus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Ben Fielding, Reuben Morgan</a:t>
            </a:r>
            <a:br/>
            <a:r>
              <a:t>CCLI:  5637487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Thank You for Your promise</a:t>
            </a:r>
            <a:br/>
            <a:r>
              <a:t>Thank You for Your favour</a:t>
            </a:r>
            <a:br/>
            <a:r>
              <a:t>Thank You for Your love</a:t>
            </a:r>
            <a:br/>
            <a:r>
              <a:t>Everything You've done for me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3</a:t>
            </a:r>
            <a:br/>
            <a:r>
              <a:t>Writers:  Ben Fielding, Reuben Morgan</a:t>
            </a:r>
            <a:br/>
            <a:r>
              <a:t>CCLI:  5637487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To Your Name</a:t>
            </a:r>
            <a:br/>
            <a:r>
              <a:t>We give all the glory</a:t>
            </a:r>
            <a:br/>
            <a:r>
              <a:t>To Your Name</a:t>
            </a:r>
            <a:br/>
            <a:r>
              <a:t>We give all the praise</a:t>
            </a:r>
            <a:br/>
            <a:r>
              <a:t>You're alive</a:t>
            </a:r>
            <a:br/>
            <a:r>
              <a:t>Our God everlasting</a:t>
            </a:r>
            <a:br/>
            <a:r>
              <a:t>Let Your face shine on us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Ben Fielding, Reuben Morgan</a:t>
            </a:r>
            <a:br/>
            <a:r>
              <a:t>CCLI:  5637487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