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Allison Fagerstedt, Laura Story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Allison Fagerstedt, Laura Story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Allison Fagerstedt, Laura Story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Allison Fagerstedt, Laura Story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I'm not the same</a:t>
            </a:r>
            <a:br/>
            <a:r>
              <a:t>I have been changed</a:t>
            </a:r>
            <a:br/>
            <a:r>
              <a:t>By the power of Christ</a:t>
            </a:r>
            <a:br/>
            <a:r>
              <a:t>The truth in my life</a:t>
            </a:r>
            <a:br/>
            <a:r>
              <a:t>I can't explain</a:t>
            </a:r>
            <a:br/>
            <a:r>
              <a:t>The different He's made</a:t>
            </a:r>
            <a:br/>
            <a:r>
              <a:t>Old things have gone</a:t>
            </a:r>
            <a:br/>
            <a:r>
              <a:t>Something new has begun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Allison Fagerstedt, Laura Story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This is the day of my salvation</a:t>
            </a:r>
            <a:br/>
            <a:r>
              <a:t>I will rejoice with a song of praise</a:t>
            </a:r>
            <a:br/>
            <a:r>
              <a:t>This is the day of my salvation</a:t>
            </a:r>
            <a:br/>
            <a:r>
              <a:t>I will rejoice in Christ my salvation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Allison Fagerstedt, Laura Story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I'm not the same</a:t>
            </a:r>
            <a:br/>
            <a:r>
              <a:t>I have been changed</a:t>
            </a:r>
            <a:br/>
            <a:r>
              <a:t>The hope that I've found</a:t>
            </a:r>
            <a:br/>
            <a:r>
              <a:t>Has turned me around</a:t>
            </a:r>
            <a:br/>
            <a:r>
              <a:t>I finally feel</a:t>
            </a:r>
            <a:br/>
            <a:r>
              <a:t>Forgiveness that's real</a:t>
            </a:r>
            <a:br/>
            <a:r>
              <a:t>This thankful heart</a:t>
            </a:r>
            <a:br/>
            <a:r>
              <a:t>Gets a brand new start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Allison Fagerstedt, Laura Story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Come let us be glad</a:t>
            </a:r>
            <a:br/>
            <a:r>
              <a:t>Come let us rejoice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Allison Fagerstedt, Laura Story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