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Try to stop Your love, and You would wage a war</a:t>
            </a:r>
            <a:br/>
            <a:r>
              <a:t>Try to take the very thing You gave Your life for</a:t>
            </a:r>
            <a:br/>
            <a:r>
              <a:t>And You would come running; tear down every wall</a:t>
            </a:r>
            <a:br/>
            <a:r>
              <a:t>All the while shouting, My love you're worth it all!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You pursue me with power and glory</a:t>
            </a:r>
            <a:br/>
            <a:r>
              <a:t>unstoppable love that never ends</a:t>
            </a:r>
            <a:br/>
            <a:r>
              <a:t>You're unrelenting with passion and mercy</a:t>
            </a:r>
            <a:br/>
            <a:r>
              <a:t>Unstoppable love that never ends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broke into the silence and sang a song of hope</a:t>
            </a:r>
            <a:br/>
            <a:r>
              <a:t>A melody resounding in the deep of my soul</a:t>
            </a:r>
            <a:br/>
            <a:r>
              <a:t>You have come running; You tore down every wall</a:t>
            </a:r>
            <a:br/>
            <a:r>
              <a:t>All the while shouting, My love you're worth it all!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 sin, no shame, no past, no pain</a:t>
            </a:r>
            <a:br/>
            <a:r>
              <a:t>can separate me from Your love</a:t>
            </a:r>
            <a:br/>
            <a:r>
              <a:t>No height, no depth, no fear, no death</a:t>
            </a:r>
            <a:br/>
            <a:r>
              <a:t>can separate me from Your love.</a:t>
            </a:r>
            <a:br/>
            <a:r>
              <a:t>2x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Christa Black, Kim Walker-Smith, Skyler Smith</a:t>
            </a:r>
            <a:br/>
            <a:r>
              <a:t>CCLI:  6546364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