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Tim Hughes</a:t>
            </a:r>
            <a:br/>
            <a:r>
              <a:t>CCLI:  3915912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Tim Hughes</a:t>
            </a:r>
            <a:br/>
            <a:r>
              <a:t>CCLI:  3915912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Tim Hughes</a:t>
            </a:r>
            <a:br/>
            <a:r>
              <a:t>CCLI:  3915912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Tim Hughes</a:t>
            </a:r>
            <a:br/>
            <a:r>
              <a:t>CCLI:  3915912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Ending</a:t>
            </a:r>
            <a:br/>
            <a:r>
              <a:t>Writers:  Tim Hughes</a:t>
            </a:r>
            <a:br/>
            <a:r>
              <a:t>CCLI:  3915912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Wonderful, so wonderful is Your unfailing love</a:t>
            </a:r>
            <a:br/>
            <a:r>
              <a:t>Your cross has spoken mercy over me</a:t>
            </a:r>
            <a:br/>
            <a:r>
              <a:t>No eye has seen, no ear has heard</a:t>
            </a:r>
            <a:br/>
            <a:r>
              <a:t>no heart could fully know</a:t>
            </a:r>
            <a:br/>
            <a:r>
              <a:t>how glorious, how beautiful You are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Tim Hughes</a:t>
            </a:r>
            <a:br/>
            <a:r>
              <a:t>CCLI:  3915912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Beautiful One I love, beautiful One I adore</a:t>
            </a:r>
            <a:br/>
            <a:r>
              <a:t>beautiful One my soul must sing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Tim Hughes</a:t>
            </a:r>
            <a:br/>
            <a:r>
              <a:t>CCLI:  3915912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Powerful, so powerful, Your glory fills the skies</a:t>
            </a:r>
            <a:br/>
            <a:r>
              <a:t>Your mighty works displayed for all to see</a:t>
            </a:r>
            <a:br/>
            <a:r>
              <a:t>The beauty of Your majesty</a:t>
            </a:r>
            <a:br/>
            <a:r>
              <a:t>awakes my heart to sing</a:t>
            </a:r>
            <a:br/>
            <a:r>
              <a:t>How marvelous, how wonderful You are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Tim Hughes</a:t>
            </a:r>
            <a:br/>
            <a:r>
              <a:t>CCLI:  3915912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opened my eyes to Your wonders anew</a:t>
            </a:r>
            <a:br/>
            <a:r>
              <a:t>You captured my heart with this love</a:t>
            </a:r>
            <a:br/>
            <a:r>
              <a:t>'cause nothing on earth is as beautiful as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Tim Hughes</a:t>
            </a:r>
            <a:br/>
            <a:r>
              <a:t>CCLI:  3915912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My soul, my soul must sing</a:t>
            </a:r>
            <a:br/>
            <a:r>
              <a:t>My soul, my soul must sing</a:t>
            </a:r>
            <a:br/>
            <a:r>
              <a:t>My soul, my soul must sing</a:t>
            </a:r>
            <a:br/>
            <a:r>
              <a:t>Beautiful One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Ending</a:t>
            </a:r>
            <a:br/>
            <a:r>
              <a:t>Writers:  Tim Hughes</a:t>
            </a:r>
            <a:br/>
            <a:r>
              <a:t>CCLI:  3915912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