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9" id="257"/>
    <p:sldId r:id="rId10" id="258"/>
    <p:sldId r:id="rId11" id="259"/>
    <p:sldId r:id="rId12" id="2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5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'1.0' encoding='UTF-8' standalone='yes'?>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1</a:t>
            </a:r>
            <a:br/>
            <a:r>
              <a:t>Writers:  Josh Silverberg, Stuart Garrard, Chris Quilala, Dustin Smith</a:t>
            </a:r>
            <a:br/>
            <a:r>
              <a:t>CCLI:  7054541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Chorus</a:t>
            </a:r>
            <a:br/>
            <a:r>
              <a:t>Writers:  Josh Silverberg, Stuart Garrard, Chris Quilala, Dustin Smith</a:t>
            </a:r>
            <a:br/>
            <a:r>
              <a:t>CCLI:  7054541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2</a:t>
            </a:r>
            <a:br/>
            <a:r>
              <a:t>Writers:  Josh Silverberg, Stuart Garrard, Chris Quilala, Dustin Smith</a:t>
            </a:r>
            <a:br/>
            <a:r>
              <a:t>CCLI:  7054541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Chorus</a:t>
            </a:r>
            <a:br/>
            <a:r>
              <a:t>Writers:  Josh Silverberg, Stuart Garrard, Chris Quilala, Dustin Smith</a:t>
            </a:r>
            <a:br/>
            <a:r>
              <a:t>CCLI:  7054541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Bridge</a:t>
            </a:r>
            <a:br/>
            <a:r>
              <a:t>Writers:  Josh Silverberg, Stuart Garrard, Chris Quilala, Dustin Smith</a:t>
            </a:r>
            <a:br/>
            <a:r>
              <a:t>CCLI:  7054541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The One who made the blind to see</a:t>
            </a:r>
            <a:br/>
            <a:r>
              <a:t>is moving here in front of me, moving here in front of me</a:t>
            </a:r>
            <a:br/>
            <a:r>
              <a:t>The One who made the deaf to hear</a:t>
            </a:r>
            <a:br/>
            <a:r>
              <a:t>is silencing my every fear, silencing my every fear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1</a:t>
            </a:r>
            <a:br/>
            <a:r>
              <a:t>Writers:  Josh Silverberg, Stuart Garrard, Chris Quilala, Dustin Smith</a:t>
            </a:r>
            <a:br/>
            <a:r>
              <a:t>CCLI:  7054541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I believe in You, I believe in You</a:t>
            </a:r>
            <a:br/>
            <a:r>
              <a:t>You're the God of miracles</a:t>
            </a:r>
            <a:br/>
            <a:r>
              <a:t>I believe in You, I believe in You</a:t>
            </a:r>
            <a:br/>
            <a:r>
              <a:t>You're the God of miracles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Chorus</a:t>
            </a:r>
            <a:br/>
            <a:r>
              <a:t>Writers:  Josh Silverberg, Stuart Garrard, Chris Quilala, Dustin Smith</a:t>
            </a:r>
            <a:br/>
            <a:r>
              <a:t>CCLI:  7054541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The One who does impossible</a:t>
            </a:r>
            <a:br/>
            <a:r>
              <a:t>Is reaching out to make me whole</a:t>
            </a:r>
            <a:br/>
            <a:r>
              <a:t>reaching out to make me whole</a:t>
            </a:r>
            <a:br/>
            <a:r>
              <a:t>The One who put death in its place</a:t>
            </a:r>
            <a:br/>
            <a:r>
              <a:t>His life is flowing through my veins</a:t>
            </a:r>
            <a:br/>
            <a:r>
              <a:t>His life is flowing through my veins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2</a:t>
            </a:r>
            <a:br/>
            <a:r>
              <a:t>Writers:  Josh Silverberg, Stuart Garrard, Chris Quilala, Dustin Smith</a:t>
            </a:r>
            <a:br/>
            <a:r>
              <a:t>CCLI:  7054541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|2x|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Chorus</a:t>
            </a:r>
            <a:br/>
            <a:r>
              <a:t>Writers:  Josh Silverberg, Stuart Garrard, Chris Quilala, Dustin Smith</a:t>
            </a:r>
            <a:br/>
            <a:r>
              <a:t>CCLI:  7054541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The God who was and is to come</a:t>
            </a:r>
            <a:br/>
            <a:r>
              <a:t>the power of the Risen One</a:t>
            </a:r>
            <a:br/>
            <a:r>
              <a:t>the God who brings the dead to life</a:t>
            </a:r>
            <a:br/>
            <a:r>
              <a:t>You're the God of miracles! You're the God of miracles!</a:t>
            </a:r>
            <a:br/>
            <a:r>
              <a:t>|2x|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Bridge</a:t>
            </a:r>
            <a:br/>
            <a:r>
              <a:t>Writers:  Josh Silverberg, Stuart Garrard, Chris Quilala, Dustin Smith</a:t>
            </a:r>
            <a:br/>
            <a:r>
              <a:t>CCLI:  7054541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