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9" id="257"/>
    <p:sldId r:id="rId10" id="258"/>
    <p:sldId r:id="rId11" id="259"/>
    <p:sldId r:id="rId12" id="260"/>
    <p:sldId r:id="rId13" id="26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2" Type="http://schemas.openxmlformats.org/officeDocument/2006/relationships/slide" Target="slides/slide5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1" Type="http://schemas.openxmlformats.org/officeDocument/2006/relationships/slide" Target="slides/slide4.xml"/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'1.0' encoding='UTF-8' standalone='yes'?>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'1.0' encoding='UTF-8' standalone='yes'?>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1</a:t>
            </a:r>
            <a:br/>
            <a:r>
              <a:t>Writers:  Brooke Ligertwood</a:t>
            </a:r>
            <a:br/>
            <a:r>
              <a:t>CCLI:  5060793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2</a:t>
            </a:r>
            <a:br/>
            <a:r>
              <a:t>Writers:  Brooke Ligertwood</a:t>
            </a:r>
            <a:br/>
            <a:r>
              <a:t>CCLI:  5060793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Chorus</a:t>
            </a:r>
            <a:br/>
            <a:r>
              <a:t>Writers:  Brooke Ligertwood</a:t>
            </a:r>
            <a:br/>
            <a:r>
              <a:t>CCLI:  5060793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3</a:t>
            </a:r>
            <a:br/>
            <a:r>
              <a:t>Writers:  Brooke Ligertwood</a:t>
            </a:r>
            <a:br/>
            <a:r>
              <a:t>CCLI:  5060793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Bridge</a:t>
            </a:r>
            <a:br/>
            <a:r>
              <a:t>Writers:  Brooke Ligertwood</a:t>
            </a:r>
            <a:br/>
            <a:r>
              <a:t>CCLI:  5060793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4</a:t>
            </a:r>
            <a:br/>
            <a:r>
              <a:t>Writers:  Brooke Ligertwood</a:t>
            </a:r>
            <a:br/>
            <a:r>
              <a:t>CCLI:  5060793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This is my prayer in the desert</a:t>
            </a:r>
            <a:br/>
            <a:r>
              <a:t>When all that's within me feels dry</a:t>
            </a:r>
            <a:br/>
            <a:r>
              <a:t>This is my prayer in my hunger and need</a:t>
            </a:r>
            <a:br/>
            <a:r>
              <a:t>My God is the God who provides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1</a:t>
            </a:r>
            <a:br/>
            <a:r>
              <a:t>Writers:  Brooke Ligertwood</a:t>
            </a:r>
            <a:br/>
            <a:r>
              <a:t>CCLI:  5060793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This is my prayer in the fire</a:t>
            </a:r>
            <a:br/>
            <a:r>
              <a:t>In weakness or trial or pain</a:t>
            </a:r>
            <a:br/>
            <a:r>
              <a:t>There is a faith proved of more worth than gold</a:t>
            </a:r>
            <a:br/>
            <a:r>
              <a:t>So refine me Lord through the flame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2</a:t>
            </a:r>
            <a:br/>
            <a:r>
              <a:t>Writers:  Brooke Ligertwood</a:t>
            </a:r>
            <a:br/>
            <a:r>
              <a:t>CCLI:  5060793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I will bring praise</a:t>
            </a:r>
            <a:br/>
            <a:r>
              <a:t>I will bring praise</a:t>
            </a:r>
            <a:br/>
            <a:r>
              <a:t>No weapon formed against me shall remain</a:t>
            </a:r>
            <a:br/>
            <a:r>
              <a:t>I will rejoice</a:t>
            </a:r>
            <a:br/>
            <a:r>
              <a:t>I will declare</a:t>
            </a:r>
            <a:br/>
            <a:r>
              <a:t>God is my victory and He is here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Chorus</a:t>
            </a:r>
            <a:br/>
            <a:r>
              <a:t>Writers:  Brooke Ligertwood</a:t>
            </a:r>
            <a:br/>
            <a:r>
              <a:t>CCLI:  5060793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This is my prayer in the battle</a:t>
            </a:r>
            <a:br/>
            <a:r>
              <a:t>When triumph is still on its way</a:t>
            </a:r>
            <a:br/>
            <a:r>
              <a:t>I am a conqueror and co-heir with Christ</a:t>
            </a:r>
            <a:br/>
            <a:r>
              <a:t>So firm on His promise I'll stand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3</a:t>
            </a:r>
            <a:br/>
            <a:r>
              <a:t>Writers:  Brooke Ligertwood</a:t>
            </a:r>
            <a:br/>
            <a:r>
              <a:t>CCLI:  5060793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All of my life in every season</a:t>
            </a:r>
            <a:br/>
            <a:r>
              <a:t>You are still God</a:t>
            </a:r>
            <a:br/>
            <a:r>
              <a:t>I have a reason to sing</a:t>
            </a:r>
            <a:br/>
            <a:r>
              <a:t>I have a reason to worship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Bridge</a:t>
            </a:r>
            <a:br/>
            <a:r>
              <a:t>Writers:  Brooke Ligertwood</a:t>
            </a:r>
            <a:br/>
            <a:r>
              <a:t>CCLI:  5060793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This is my prayer in the harvest</a:t>
            </a:r>
            <a:br/>
            <a:r>
              <a:t>When favour and providence flow</a:t>
            </a:r>
            <a:br/>
            <a:r>
              <a:t>I know I'm filled to be emptied again</a:t>
            </a:r>
            <a:br/>
            <a:r>
              <a:t>The seed I've received I will sow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4</a:t>
            </a:r>
            <a:br/>
            <a:r>
              <a:t>Writers:  Brooke Ligertwood</a:t>
            </a:r>
            <a:br/>
            <a:r>
              <a:t>CCLI:  5060793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