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  <p:sldId r:id="rId14" id="2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Pat Barrett, Anthony Brown</a:t>
            </a:r>
            <a:br/>
            <a:r>
              <a:t>CCLI:  7036612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Pat Barrett, Anthony Brown</a:t>
            </a:r>
            <a:br/>
            <a:r>
              <a:t>CCLI:  7036612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Pat Barrett, Anthony Brown</a:t>
            </a:r>
            <a:br/>
            <a:r>
              <a:t>CCLI:  7036612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Pat Barrett, Anthony Brown</a:t>
            </a:r>
            <a:br/>
            <a:r>
              <a:t>CCLI:  7036612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Pat Barrett, Anthony Brown</a:t>
            </a:r>
            <a:br/>
            <a:r>
              <a:t>CCLI:  7036612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Pat Barrett, Anthony Brown</a:t>
            </a:r>
            <a:br/>
            <a:r>
              <a:t>CCLI:  7036612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Outro</a:t>
            </a:r>
            <a:br/>
            <a:r>
              <a:t>Writers:  Pat Barrett, Anthony Brown</a:t>
            </a:r>
            <a:br/>
            <a:r>
              <a:t>CCLI:  7036612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I've heard a thousand stories</a:t>
            </a:r>
            <a:br/>
            <a:r>
              <a:t>Of what they think You're like</a:t>
            </a:r>
            <a:br/>
            <a:r>
              <a:t>But I've heard the tender whisper</a:t>
            </a:r>
            <a:br/>
            <a:r>
              <a:t>Of love in the dead of night</a:t>
            </a:r>
            <a:br/>
            <a:r>
              <a:t>And You tell me that You're pleased</a:t>
            </a:r>
            <a:br/>
            <a:r>
              <a:t>And that I'm never alone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Pat Barrett, Anthony Brown</a:t>
            </a:r>
            <a:br/>
            <a:r>
              <a:t>CCLI:  7036612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You're a good, good Father,</a:t>
            </a:r>
            <a:br/>
            <a:r>
              <a:t>It's who You are, it's who You are,</a:t>
            </a:r>
            <a:br/>
            <a:r>
              <a:t>It's who You are</a:t>
            </a:r>
            <a:br/>
            <a:r>
              <a:t>And I'm loved by You</a:t>
            </a:r>
            <a:br/>
            <a:r>
              <a:t>It's who I am, it's who I am</a:t>
            </a:r>
            <a:br/>
            <a:r>
              <a:t>It's who I am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Pat Barrett, Anthony Brown</a:t>
            </a:r>
            <a:br/>
            <a:r>
              <a:t>CCLI:  7036612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Oh and I've seen many searching for</a:t>
            </a:r>
            <a:br/>
            <a:r>
              <a:t>Answers far and wide</a:t>
            </a:r>
            <a:br/>
            <a:r>
              <a:t>But I know we're all searching for answers only You provide</a:t>
            </a:r>
            <a:br/>
            <a:r>
              <a:t>Because You know just what we need</a:t>
            </a:r>
            <a:br/>
            <a:r>
              <a:t>Before we say a word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Pat Barrett, Anthony Brown</a:t>
            </a:r>
            <a:br/>
            <a:r>
              <a:t>CCLI:  7036612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Because You are perfect</a:t>
            </a:r>
            <a:br/>
            <a:r>
              <a:t>In all of Your ways</a:t>
            </a:r>
            <a:br/>
            <a:r>
              <a:t>You are perfect in all of Your ways</a:t>
            </a:r>
            <a:br/>
            <a:r>
              <a:t>You are perfect in all of Your ways</a:t>
            </a:r>
            <a:br/>
            <a:r>
              <a:t>To us</a:t>
            </a:r>
            <a:br/>
            <a:r>
              <a:t>|2x|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Pat Barrett, Anthony Brown</a:t>
            </a:r>
            <a:br/>
            <a:r>
              <a:t>CCLI:  7036612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Oh this Love so undeniable</a:t>
            </a:r>
            <a:br/>
            <a:r>
              <a:t>I, I can hardly speak</a:t>
            </a:r>
            <a:br/>
            <a:r>
              <a:t>Peace so unexplainable</a:t>
            </a:r>
            <a:br/>
            <a:r>
              <a:t>I, I can hardly think</a:t>
            </a:r>
            <a:br/>
            <a:r>
              <a:t>As You call me, deeper still</a:t>
            </a:r>
            <a:br/>
            <a:r>
              <a:t>As You call me deeper still</a:t>
            </a:r>
            <a:br/>
            <a:r>
              <a:t>As You call me deeper still</a:t>
            </a:r>
            <a:br/>
            <a:r>
              <a:t>Into love, love, love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Pat Barrett, Anthony Brown</a:t>
            </a:r>
            <a:br/>
            <a:r>
              <a:t>CCLI:  7036612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|2x|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Pat Barrett, Anthony Brown</a:t>
            </a:r>
            <a:br/>
            <a:r>
              <a:t>CCLI:  7036612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are perfect in all of Your ways</a:t>
            </a:r>
            <a:br/>
            <a:r>
              <a:t>You are perfect in all of Your ways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Outro</a:t>
            </a:r>
            <a:br/>
            <a:r>
              <a:t>Writers:  Pat Barrett, Anthony Brown</a:t>
            </a:r>
            <a:br/>
            <a:r>
              <a:t>CCLI:  7036612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