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 love so undeserved, a gift that's free,</a:t>
            </a:r>
            <a:br/>
            <a:r>
              <a:t>You lavish on me.</a:t>
            </a:r>
            <a:br/>
            <a:r>
              <a:t>A peace I could not earn,</a:t>
            </a:r>
            <a:br/>
            <a:r>
              <a:t>and mercy for the freedom of my soul.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That's what's so amazing about Your grace.</a:t>
            </a:r>
            <a:br/>
            <a:r>
              <a:t>That's what's so amazing about Your grace.</a:t>
            </a:r>
            <a:br/>
            <a:r>
              <a:t>Lord, every day You pour on me</a:t>
            </a:r>
            <a:br/>
            <a:r>
              <a:t>Your blessings of eternity,</a:t>
            </a:r>
            <a:br/>
            <a:r>
              <a:t>and that's what's so amazing about Your grace.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Forgiveness runs so deep within Your heart</a:t>
            </a:r>
            <a:br/>
            <a:r>
              <a:t>of loving kindness;</a:t>
            </a:r>
            <a:br/>
            <a:r>
              <a:t>and, should a soul forget,</a:t>
            </a:r>
            <a:br/>
            <a:r>
              <a:t>the cross of Christ reminds us every day.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Freely I've received, now freely to give.</a:t>
            </a:r>
            <a:br/>
            <a:r>
              <a:t>Freely I've received, now freely to give.</a:t>
            </a:r>
            <a:br/>
            <a:r>
              <a:t>Freely I've received, now freely to give,</a:t>
            </a:r>
            <a:br/>
            <a:r>
              <a:t>give my life to You.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