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Outro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provide the fire</a:t>
            </a:r>
            <a:br/>
            <a:r>
              <a:t>And I'll provide the sacrifice</a:t>
            </a:r>
            <a:br/>
            <a:r>
              <a:t>You provide the Spirit</a:t>
            </a:r>
            <a:br/>
            <a:r>
              <a:t>And I will open up inside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Fill me up God, fill me up God</a:t>
            </a:r>
            <a:br/>
            <a:r>
              <a:t>Fill me up God, fill me up God</a:t>
            </a:r>
            <a:br/>
            <a:r>
              <a:t>Fill me up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Love of God, overflow</a:t>
            </a:r>
            <a:br/>
            <a:r>
              <a:t>Burning in all my soul</a:t>
            </a:r>
            <a:br/>
            <a:r>
              <a:t>|2x|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|2x|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| C /// | F2 /// | C /// 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Outro</a:t>
            </a:r>
            <a:br/>
            <a:r>
              <a:t>Writers:  Will Reagan</a:t>
            </a:r>
            <a:br/>
            <a:r>
              <a:t>CCLI:  5910898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