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Gloria Gaither, William J. Gaither</a:t>
            </a:r>
            <a:br/>
            <a:r>
              <a:t>CCLI:  16880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Gloria Gaither, William J. Gaither</a:t>
            </a:r>
            <a:br/>
            <a:r>
              <a:t>CCLI:  16880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Gloria Gaither, William J. Gaither</a:t>
            </a:r>
            <a:br/>
            <a:r>
              <a:t>CCLI:  16880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God sent His Son</a:t>
            </a:r>
            <a:br/>
            <a:r>
              <a:t>They called Him Jesus</a:t>
            </a:r>
            <a:br/>
            <a:r>
              <a:t>He came to love, heal and forgive</a:t>
            </a:r>
            <a:br/>
            <a:r>
              <a:t>He lived and died to buy my pardon</a:t>
            </a:r>
            <a:br/>
            <a:r>
              <a:t>An empty grave is there to prove my Savior lives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Gloria Gaither, William J. Gaither</a:t>
            </a:r>
            <a:br/>
            <a:r>
              <a:t>CCLI:  16880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Because He lives I can face tomorrow</a:t>
            </a:r>
            <a:br/>
            <a:r>
              <a:t>Because He lives all fear is gone</a:t>
            </a:r>
            <a:br/>
            <a:r>
              <a:t>Because I kn  -  ow He holds the future</a:t>
            </a:r>
            <a:br/>
            <a:r>
              <a:t>And life is worth the living just because He lives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Gloria Gaither, William J. Gaither</a:t>
            </a:r>
            <a:br/>
            <a:r>
              <a:t>CCLI:  16880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then one day</a:t>
            </a:r>
            <a:br/>
            <a:r>
              <a:t>I'll cross that river</a:t>
            </a:r>
            <a:br/>
            <a:r>
              <a:t>I'll fight life's final war with pain</a:t>
            </a:r>
            <a:br/>
            <a:r>
              <a:t>And then as death gives way to vict'ry</a:t>
            </a:r>
            <a:br/>
            <a:r>
              <a:t>I'll see the lights of glory and I'll know he lives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Gloria Gaither, William J. Gaither</a:t>
            </a:r>
            <a:br/>
            <a:r>
              <a:t>CCLI:  16880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