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Blessed assurance, Jesus is mine!</a:t>
            </a:r>
            <a:br/>
            <a:r>
              <a:t>O what a foretaste of glory divine!</a:t>
            </a:r>
            <a:br/>
            <a:r>
              <a:t>Heir of salvation, purchase of God</a:t>
            </a:r>
            <a:br/>
            <a:r>
              <a:t>Born of his Spirit, washed in his blood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my story, this is my song</a:t>
            </a:r>
            <a:br/>
            <a:r>
              <a:t>Praising my Saviour all the day long</a:t>
            </a:r>
            <a:br/>
            <a:r>
              <a:t>All the day long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Perfect submission, perfect delight</a:t>
            </a:r>
            <a:br/>
            <a:r>
              <a:t>Visions of rapture now burst on my sight</a:t>
            </a:r>
            <a:br/>
            <a:r>
              <a:t>Angels descending bring from above</a:t>
            </a:r>
            <a:br/>
            <a:r>
              <a:t>Echoes of mercy, whispers of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Perfect submission, all is at rest</a:t>
            </a:r>
            <a:br/>
            <a:r>
              <a:t>I in my Saviour am happy and blest</a:t>
            </a:r>
            <a:br/>
            <a:r>
              <a:t>Watching and waiting, looking above</a:t>
            </a:r>
            <a:br/>
            <a:r>
              <a:t>Filled with His goodness, lost in His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Chris Eaton, Chris McClarney, John Hartley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