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</a:t>
            </a:r>
            <a:br/>
            <a:r>
              <a:t>Writers:  Twila Paris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Twila Paris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He is exalted, the King is exalted on high</a:t>
            </a:r>
            <a:br/>
            <a:r>
              <a:t>And I will praise Him</a:t>
            </a:r>
            <a:br/>
            <a:r>
              <a:t>He is exalted, forever exalted and</a:t>
            </a:r>
            <a:br/>
            <a:r>
              <a:t>I will praise His Name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</a:t>
            </a:r>
            <a:br/>
            <a:r>
              <a:t>Writers:  Twila Paris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For He  is the Lord</a:t>
            </a:r>
            <a:br/>
            <a:r>
              <a:t>Forever His truth shall reign</a:t>
            </a:r>
            <a:br/>
            <a:r>
              <a:t>Hea - ven and earth  rejoice in His holy Name</a:t>
            </a:r>
            <a:br/>
            <a:r>
              <a:t>He is exalted, the King is exalted on high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Twila Paris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