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2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to see the dawn of the darkest day</a:t>
            </a:r>
            <a:br/>
            <a:r>
              <a:t>Christ on the road to cal  -  va  -  ry</a:t>
            </a:r>
            <a:br/>
            <a:r>
              <a:t>Tried by sinful men, torn and beaten then</a:t>
            </a:r>
            <a:br/>
            <a:r>
              <a:t>Nailed to a cross of    wood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the pow'r of the cross</a:t>
            </a:r>
            <a:br/>
            <a:r>
              <a:t>Christ became sin for us</a:t>
            </a:r>
            <a:br/>
            <a:r>
              <a:t>Took the blame, bore the wrath</a:t>
            </a:r>
            <a:br/>
            <a:r>
              <a:t>We  stand forgiven at       the cross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to see the pain written on Your face</a:t>
            </a:r>
            <a:br/>
            <a:r>
              <a:t>Bearing the awesome weight of sin</a:t>
            </a:r>
            <a:br/>
            <a:r>
              <a:t>Ev'ry bitter thought, ev'ry evil deed</a:t>
            </a:r>
            <a:br/>
            <a:r>
              <a:t>Crowning Your blood - stained brow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Now the daylight flees, now the ground beneath</a:t>
            </a:r>
            <a:br/>
            <a:r>
              <a:t>Quakes as its maker bows his head</a:t>
            </a:r>
            <a:br/>
            <a:r>
              <a:t>Curtain torn in two, dead are raised to life</a:t>
            </a:r>
            <a:br/>
            <a:r>
              <a:t>'Finished!' the vict'ry cry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to see my name written in the wound</a:t>
            </a:r>
            <a:br/>
            <a:r>
              <a:t>For through Your suf'ering I am free</a:t>
            </a:r>
            <a:br/>
            <a:r>
              <a:t>Death is crushed to death, life is mine to live</a:t>
            </a:r>
            <a:br/>
            <a:r>
              <a:t>Won through Your selfless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the pow'r of the cross</a:t>
            </a:r>
            <a:br/>
            <a:r>
              <a:t>Son of God slain for us</a:t>
            </a:r>
            <a:br/>
            <a:r>
              <a:t>What a life, what a cost</a:t>
            </a:r>
            <a:br/>
            <a:r>
              <a:t>We  stand forgiven at       the cross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2</a:t>
            </a:r>
            <a:br/>
            <a:r>
              <a:t>Writers:  Keith Getty, Stuart Townend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