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 is a Redeemer:</a:t>
            </a:r>
            <a:br/>
            <a:r>
              <a:t>Jesus God's own Son,</a:t>
            </a:r>
            <a:br/>
            <a:r>
              <a:t>Precious Lamb of God, Messiah,</a:t>
            </a:r>
            <a:br/>
            <a:r>
              <a:t>Holy One.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Jesus, my Redeemer,</a:t>
            </a:r>
            <a:br/>
            <a:r>
              <a:t>Name above all names,</a:t>
            </a:r>
            <a:br/>
            <a:r>
              <a:t>Precious Lamb of God, Messiah,</a:t>
            </a:r>
            <a:br/>
            <a:r>
              <a:t>all for sinners slain.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Thank you, O my Father,</a:t>
            </a:r>
            <a:br/>
            <a:r>
              <a:t>for giving us Your Son</a:t>
            </a:r>
            <a:br/>
            <a:r>
              <a:t>and leaving Your Spirit</a:t>
            </a:r>
            <a:br/>
            <a:r>
              <a:t>'til the work on earth is done.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 stand in glory,</a:t>
            </a:r>
            <a:br/>
            <a:r>
              <a:t>I will see His face,</a:t>
            </a:r>
            <a:br/>
            <a:r>
              <a:t>and there I'll serve my King forever,</a:t>
            </a:r>
            <a:br/>
            <a:r>
              <a:t>in that holy place.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Melody Green</a:t>
            </a:r>
            <a:br/>
            <a:r>
              <a:t>CCLI:  11483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