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  <p:sldId r:id="rId13" id="261"/>
    <p:sldId r:id="rId14" id="2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Jonas Myrin, Reuben Morgan</a:t>
            </a:r>
            <a:br/>
            <a:r>
              <a:t>CCLI:  6514035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Pre-Chorus</a:t>
            </a:r>
            <a:br/>
            <a:r>
              <a:t>Writers:  Jonas Myrin, Reuben Morgan</a:t>
            </a:r>
            <a:br/>
            <a:r>
              <a:t>CCLI:  6514035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Jonas Myrin, Reuben Morgan</a:t>
            </a:r>
            <a:br/>
            <a:r>
              <a:t>CCLI:  6514035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Jonas Myrin, Reuben Morgan</a:t>
            </a:r>
            <a:br/>
            <a:r>
              <a:t>CCLI:  6514035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Pre-Chorus</a:t>
            </a:r>
            <a:br/>
            <a:r>
              <a:t>Writers:  Jonas Myrin, Reuben Morgan</a:t>
            </a:r>
            <a:br/>
            <a:r>
              <a:t>CCLI:  6514035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 1</a:t>
            </a:r>
            <a:br/>
            <a:r>
              <a:t>Writers:  Jonas Myrin, Reuben Morgan</a:t>
            </a:r>
            <a:br/>
            <a:r>
              <a:t>CCLI:  6514035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 2</a:t>
            </a:r>
            <a:br/>
            <a:r>
              <a:t>Writers:  Jonas Myrin, Reuben Morgan</a:t>
            </a:r>
            <a:br/>
            <a:r>
              <a:t>CCLI:  6514035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Christ is my reward</a:t>
            </a:r>
            <a:br/>
            <a:r>
              <a:t>And all my devotion</a:t>
            </a:r>
            <a:br/>
            <a:r>
              <a:t>Now there's nothing in this world</a:t>
            </a:r>
            <a:br/>
            <a:r>
              <a:t>That could ever satisfy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Jonas Myrin, Reuben Morgan</a:t>
            </a:r>
            <a:br/>
            <a:r>
              <a:t>CCLI:  6514035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Through every trial</a:t>
            </a:r>
            <a:br/>
            <a:r>
              <a:t>My soul will sing</a:t>
            </a:r>
            <a:br/>
            <a:r>
              <a:t>No turning back</a:t>
            </a:r>
            <a:br/>
            <a:r>
              <a:t>I've been set free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Pre-Chorus</a:t>
            </a:r>
            <a:br/>
            <a:r>
              <a:t>Writers:  Jonas Myrin, Reuben Morgan</a:t>
            </a:r>
            <a:br/>
            <a:r>
              <a:t>CCLI:  6514035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Christ is enough for me</a:t>
            </a:r>
            <a:br/>
            <a:r>
              <a:t>Christ is enough for me</a:t>
            </a:r>
            <a:br/>
            <a:r>
              <a:t>Everything I need is in You</a:t>
            </a:r>
            <a:br/>
            <a:r>
              <a:t>Everything I need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Jonas Myrin, Reuben Morgan</a:t>
            </a:r>
            <a:br/>
            <a:r>
              <a:t>CCLI:  6514035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Christ my all in all</a:t>
            </a:r>
            <a:br/>
            <a:r>
              <a:t>My joy and my salvation</a:t>
            </a:r>
            <a:br/>
            <a:r>
              <a:t>And this hope will never fail</a:t>
            </a:r>
            <a:br/>
            <a:r>
              <a:t>Heaven is our home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Jonas Myrin, Reuben Morgan</a:t>
            </a:r>
            <a:br/>
            <a:r>
              <a:t>CCLI:  6514035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Through every storm</a:t>
            </a:r>
            <a:br/>
            <a:r>
              <a:t>My soul will sing</a:t>
            </a:r>
            <a:br/>
            <a:r>
              <a:t>Jesus is here</a:t>
            </a:r>
            <a:br/>
            <a:r>
              <a:t>To God be the glo - ry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Pre-Chorus</a:t>
            </a:r>
            <a:br/>
            <a:r>
              <a:t>Writers:  Jonas Myrin, Reuben Morgan</a:t>
            </a:r>
            <a:br/>
            <a:r>
              <a:t>CCLI:  6514035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 have decided to follow Je - sus</a:t>
            </a:r>
            <a:br/>
            <a:r>
              <a:t>No turning back    no turning back</a:t>
            </a:r>
            <a:br/>
            <a:r>
              <a:t>I have deci - ded to follow Je - sus</a:t>
            </a:r>
            <a:br/>
            <a:r>
              <a:t>No turning back no turning back</a:t>
            </a:r>
            <a:br/>
            <a:r>
              <a:t>The cross before me</a:t>
            </a:r>
            <a:br/>
            <a:r>
              <a:t>the world behind me</a:t>
            </a:r>
            <a:br/>
            <a:r>
              <a:t>No turning back    no turning back</a:t>
            </a:r>
            <a:br/>
            <a:r>
              <a:t>The cross before me</a:t>
            </a:r>
            <a:br/>
            <a:r>
              <a:t>the world behind me</a:t>
            </a:r>
            <a:br/>
            <a:r>
              <a:t>No turning back no turning back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 1</a:t>
            </a:r>
            <a:br/>
            <a:r>
              <a:t>Writers:  Jonas Myrin, Reuben Morgan</a:t>
            </a:r>
            <a:br/>
            <a:r>
              <a:t>CCLI:  6514035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 have deci - ded to follow Je - sus</a:t>
            </a:r>
            <a:br/>
            <a:r>
              <a:t>No turning back    no turning back</a:t>
            </a:r>
            <a:br/>
            <a:r>
              <a:t>I have deci - ded to follow Je - sus</a:t>
            </a:r>
            <a:br/>
            <a:r>
              <a:t>No turning back no turning back</a:t>
            </a:r>
            <a:br/>
            <a:r>
              <a:t>I have decided to follow Jesus</a:t>
            </a:r>
            <a:br/>
            <a:r>
              <a:t>No turning back    no turning back</a:t>
            </a:r>
            <a:br/>
            <a:r>
              <a:t>I have decided to follow Jesus</a:t>
            </a:r>
            <a:br/>
            <a:r>
              <a:t>No turning back no turning back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 2</a:t>
            </a:r>
            <a:br/>
            <a:r>
              <a:t>Writers:  Jonas Myrin, Reuben Morgan</a:t>
            </a:r>
            <a:br/>
            <a:r>
              <a:t>CCLI:  6514035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