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9" id="257"/>
    <p:sldId r:id="rId10" id="258"/>
    <p:sldId r:id="rId11" id="259"/>
    <p:sldId r:id="rId12" id="260"/>
    <p:sldId r:id="rId13" id="26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2" Type="http://schemas.openxmlformats.org/officeDocument/2006/relationships/slide" Target="slides/slide5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1" Type="http://schemas.openxmlformats.org/officeDocument/2006/relationships/slide" Target="slides/slide4.xml"/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'1.0' encoding='UTF-8' standalone='yes'?>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'1.0' encoding='UTF-8' standalone='yes'?>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1</a:t>
            </a:r>
            <a:br/>
            <a:r>
              <a:t>Writers:  Edward Mote, Eric Liljero, Jonas Myrin, Reuben Morgan</a:t>
            </a:r>
            <a:br/>
            <a:r>
              <a:t>CCLI:  6158927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Chorus 1</a:t>
            </a:r>
            <a:br/>
            <a:r>
              <a:t>Writers:  Edward Mote, Eric Liljero, Jonas Myrin, Reuben Morgan</a:t>
            </a:r>
            <a:br/>
            <a:r>
              <a:t>CCLI:  6158927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2</a:t>
            </a:r>
            <a:br/>
            <a:r>
              <a:t>Writers:  Edward Mote, Eric Liljero, Jonas Myrin, Reuben Morgan</a:t>
            </a:r>
            <a:br/>
            <a:r>
              <a:t>CCLI:  6158927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Chorus 2</a:t>
            </a:r>
            <a:br/>
            <a:r>
              <a:t>Writers:  Edward Mote, Eric Liljero, Jonas Myrin, Reuben Morgan</a:t>
            </a:r>
            <a:br/>
            <a:r>
              <a:t>CCLI:  6158927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3</a:t>
            </a:r>
            <a:br/>
            <a:r>
              <a:t>Writers:  Edward Mote, Eric Liljero, Jonas Myrin, Reuben Morgan</a:t>
            </a:r>
            <a:br/>
            <a:r>
              <a:t>CCLI:  6158927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Instrumental Interlude and Build on Chorus 2 Chords</a:t>
            </a:r>
            <a:br/>
            <a:r>
              <a:t>Writers:  Edward Mote, Eric Liljero, Jonas Myrin, Reuben Morgan</a:t>
            </a:r>
            <a:br/>
            <a:r>
              <a:t>CCLI:  6158927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My hope is built on nothing less</a:t>
            </a:r>
            <a:br/>
            <a:r>
              <a:t>Than Jesus' blood and righteousness</a:t>
            </a:r>
            <a:br/>
            <a:r>
              <a:t>I dare not trust the sweetest frame</a:t>
            </a:r>
            <a:br/>
            <a:r>
              <a:t>But wholly trust in Jesus' name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1</a:t>
            </a:r>
            <a:br/>
            <a:r>
              <a:t>Writers:  Edward Mote, Eric Liljero, Jonas Myrin, Reuben Morgan</a:t>
            </a:r>
            <a:br/>
            <a:r>
              <a:t>CCLI:  6158927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Christ alone, Cornerstone</a:t>
            </a:r>
            <a:br/>
            <a:r>
              <a:t>Weak made strong in the Savior's love</a:t>
            </a:r>
            <a:br/>
            <a:r>
              <a:t>Through the storm He is Lord</a:t>
            </a:r>
            <a:br/>
            <a:r>
              <a:t>Lord of all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Chorus 1</a:t>
            </a:r>
            <a:br/>
            <a:r>
              <a:t>Writers:  Edward Mote, Eric Liljero, Jonas Myrin, Reuben Morgan</a:t>
            </a:r>
            <a:br/>
            <a:r>
              <a:t>CCLI:  6158927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When darkness seems to hide His face</a:t>
            </a:r>
            <a:br/>
            <a:r>
              <a:t>I rest on His unchanging grace</a:t>
            </a:r>
            <a:br/>
            <a:r>
              <a:t>In every high and stormy gale</a:t>
            </a:r>
            <a:br/>
            <a:r>
              <a:t>My anchor holds within the veil</a:t>
            </a:r>
            <a:br/>
            <a:r>
              <a:t>My anchor holds within the veil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2</a:t>
            </a:r>
            <a:br/>
            <a:r>
              <a:t>Writers:  Edward Mote, Eric Liljero, Jonas Myrin, Reuben Morgan</a:t>
            </a:r>
            <a:br/>
            <a:r>
              <a:t>CCLI:  6158927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Christ alone, Cornerstone</a:t>
            </a:r>
            <a:br/>
            <a:r>
              <a:t>Weak made strong in the Savior's love</a:t>
            </a:r>
            <a:br/>
            <a:r>
              <a:t>Through the storm He is Lord</a:t>
            </a:r>
            <a:br/>
            <a:r>
              <a:t>Lord of all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Chorus 2</a:t>
            </a:r>
            <a:br/>
            <a:r>
              <a:t>Writers:  Edward Mote, Eric Liljero, Jonas Myrin, Reuben Morgan</a:t>
            </a:r>
            <a:br/>
            <a:r>
              <a:t>CCLI:  6158927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When he shall come with trumpet sound</a:t>
            </a:r>
            <a:br/>
            <a:r>
              <a:t>Oh may I then in Him be found</a:t>
            </a:r>
            <a:br/>
            <a:r>
              <a:t>Dressed in His righteousness alone</a:t>
            </a:r>
            <a:br/>
            <a:r>
              <a:t>Faultless stand before the throne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3</a:t>
            </a:r>
            <a:br/>
            <a:r>
              <a:t>Writers:  Edward Mote, Eric Liljero, Jonas Myrin, Reuben Morgan</a:t>
            </a:r>
            <a:br/>
            <a:r>
              <a:t>CCLI:  6158927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Repeat Chorus 2 2X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Instrumental Interlude and Build on Chorus 2 Chords</a:t>
            </a:r>
            <a:br/>
            <a:r>
              <a:t>Writers:  Edward Mote, Eric Liljero, Jonas Myrin, Reuben Morgan</a:t>
            </a:r>
            <a:br/>
            <a:r>
              <a:t>CCLI:  6158927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