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Welcomed in to the courts of the King</a:t>
            </a:r>
            <a:br/>
            <a:r>
              <a:t>I've been ushered in to Your presence</a:t>
            </a:r>
            <a:br/>
            <a:r>
              <a:t>Lord, I stand on Your merciful ground</a:t>
            </a:r>
            <a:br/>
            <a:r>
              <a:t>Yet with every step tread with reverence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I'll fall facedown as</a:t>
            </a:r>
            <a:br/>
            <a:r>
              <a:t>Your glory shines around</a:t>
            </a:r>
            <a:br/>
            <a:r>
              <a:t>Yes, I'll fall facedown as</a:t>
            </a:r>
            <a:br/>
            <a:r>
              <a:t>Your glory shines around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Who is there in the heavens like You</a:t>
            </a:r>
            <a:br/>
            <a:r>
              <a:t>And upon the earth, who's Your equal</a:t>
            </a:r>
            <a:br/>
            <a:r>
              <a:t>You are far above, You're the highest of heights</a:t>
            </a:r>
            <a:br/>
            <a:r>
              <a:t>We are bowing down to exalt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let Your glory shine around</a:t>
            </a:r>
            <a:br/>
            <a:r>
              <a:t>Let Your glory shine around</a:t>
            </a:r>
            <a:br/>
            <a:r>
              <a:t>King of glory, here be found, King of glory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Beth Redman,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