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 thousand times I've failed</a:t>
            </a:r>
            <a:br/>
            <a:r>
              <a:t>Still Your mercy remains</a:t>
            </a:r>
            <a:br/>
            <a:r>
              <a:t>And should I stumble again</a:t>
            </a:r>
            <a:br/>
            <a:r>
              <a:t>Still I'm caught in Your grace</a:t>
            </a:r>
            <a:br/>
            <a:r>
              <a:t>Everlasting</a:t>
            </a:r>
            <a:br/>
            <a:r>
              <a:t>Your light will shine when all else fades</a:t>
            </a:r>
            <a:br/>
            <a:r>
              <a:t>Never-ending</a:t>
            </a:r>
            <a:br/>
            <a:r>
              <a:t>Your glory goes beyond all fame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will above all else</a:t>
            </a:r>
            <a:br/>
            <a:r>
              <a:t>My purpose remains</a:t>
            </a:r>
            <a:br/>
            <a:r>
              <a:t>The art of losing myself</a:t>
            </a:r>
            <a:br/>
            <a:r>
              <a:t>In bringing You praise</a:t>
            </a:r>
            <a:br/>
            <a:r>
              <a:t>Everlasting</a:t>
            </a:r>
            <a:br/>
            <a:r>
              <a:t>Your light will shine when all else fades</a:t>
            </a:r>
            <a:br/>
            <a:r>
              <a:t>Never-ending</a:t>
            </a:r>
            <a:br/>
            <a:r>
              <a:t>Your glory goes beyond all fame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my heart in my soul</a:t>
            </a:r>
            <a:br/>
            <a:r>
              <a:t>I give You control</a:t>
            </a:r>
            <a:br/>
            <a:r>
              <a:t>Consume me from the inside out Lord</a:t>
            </a:r>
            <a:br/>
            <a:r>
              <a:t>Let justice and praise</a:t>
            </a:r>
            <a:br/>
            <a:r>
              <a:t>Become my embrace</a:t>
            </a:r>
            <a:br/>
            <a:r>
              <a:t>To love You from the inside out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Everlasting</a:t>
            </a:r>
            <a:br/>
            <a:r>
              <a:t>Your light will shine when all else fades</a:t>
            </a:r>
            <a:br/>
            <a:r>
              <a:t>Never-ending</a:t>
            </a:r>
            <a:br/>
            <a:r>
              <a:t>Your glory goes beyond all fame</a:t>
            </a:r>
            <a:br/>
            <a:r>
              <a:t>And the cry of my heart</a:t>
            </a:r>
            <a:br/>
            <a:r>
              <a:t>Is to bring You praise</a:t>
            </a:r>
            <a:br/>
            <a:r>
              <a:t>From the inside out</a:t>
            </a:r>
            <a:br/>
            <a:r>
              <a:t>Lord my soul cries out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Joel Houston</a:t>
            </a:r>
            <a:br/>
            <a:r>
              <a:t>CCLI:  4705176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